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8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AD72A-84AA-467D-95AE-A0BBBDBD8EE8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C60C4-20F5-4E81-AFA2-452A5F343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494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D9E-0845-47C0-BCD0-BE696B938B88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0ADF-D441-4BB5-9E91-03DD878D4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78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D9E-0845-47C0-BCD0-BE696B938B88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0ADF-D441-4BB5-9E91-03DD878D4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62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D9E-0845-47C0-BCD0-BE696B938B88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0ADF-D441-4BB5-9E91-03DD878D4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83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D9E-0845-47C0-BCD0-BE696B938B88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0ADF-D441-4BB5-9E91-03DD878D4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10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D9E-0845-47C0-BCD0-BE696B938B88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0ADF-D441-4BB5-9E91-03DD878D4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09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D9E-0845-47C0-BCD0-BE696B938B88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0ADF-D441-4BB5-9E91-03DD878D4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8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D9E-0845-47C0-BCD0-BE696B938B88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0ADF-D441-4BB5-9E91-03DD878D4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D9E-0845-47C0-BCD0-BE696B938B88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0ADF-D441-4BB5-9E91-03DD878D4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3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D9E-0845-47C0-BCD0-BE696B938B88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0ADF-D441-4BB5-9E91-03DD878D4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4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D9E-0845-47C0-BCD0-BE696B938B88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0ADF-D441-4BB5-9E91-03DD878D4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59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D9E-0845-47C0-BCD0-BE696B938B88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0ADF-D441-4BB5-9E91-03DD878D4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54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B2D9E-0845-47C0-BCD0-BE696B938B88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50ADF-D441-4BB5-9E91-03DD878D4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99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96875"/>
            <a:ext cx="10515600" cy="1325563"/>
          </a:xfrm>
        </p:spPr>
        <p:txBody>
          <a:bodyPr/>
          <a:lstStyle/>
          <a:p>
            <a:r>
              <a:rPr lang="en-GB" b="1" dirty="0"/>
              <a:t>Narrative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-12700" y="3416300"/>
            <a:ext cx="12192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2219960"/>
            <a:ext cx="1431925" cy="1145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975" y="3522981"/>
            <a:ext cx="1431925" cy="1145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225" y="3467101"/>
            <a:ext cx="1431925" cy="1145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550" y="2222500"/>
            <a:ext cx="1428750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350" y="3493453"/>
            <a:ext cx="1428750" cy="114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9000" y="2193608"/>
            <a:ext cx="1431925" cy="11455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6212" y="3467101"/>
            <a:ext cx="1431925" cy="1145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63500" y="812800"/>
            <a:ext cx="2324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sense of </a:t>
            </a:r>
            <a:r>
              <a:rPr lang="en-GB" b="1" dirty="0"/>
              <a:t>equilibrium</a:t>
            </a:r>
            <a:r>
              <a:rPr lang="en-GB" dirty="0"/>
              <a:t> </a:t>
            </a:r>
            <a:r>
              <a:rPr lang="en-GB" b="1" dirty="0"/>
              <a:t>disrupted</a:t>
            </a:r>
          </a:p>
          <a:p>
            <a:r>
              <a:rPr lang="en-GB" dirty="0"/>
              <a:t>once Clyde enters, about to steal</a:t>
            </a:r>
          </a:p>
          <a:p>
            <a:r>
              <a:rPr lang="en-GB" dirty="0"/>
              <a:t>Bonnie’s mum’s car.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46200" y="4494030"/>
            <a:ext cx="23241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>
                <a:solidFill>
                  <a:schemeClr val="accent5">
                    <a:lumMod val="75000"/>
                  </a:schemeClr>
                </a:solidFill>
              </a:rPr>
              <a:t>The pair grow in confidence as they graduate from grocery stores to banks. “We rob banks”, is what Clyde tells an evicted landowner- before they’ve actually done so.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9550" y="546100"/>
            <a:ext cx="2324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Mineola bank </a:t>
            </a:r>
            <a:r>
              <a:rPr lang="en-GB" b="1" dirty="0"/>
              <a:t>robbery goes wrong </a:t>
            </a:r>
            <a:r>
              <a:rPr lang="en-GB" dirty="0"/>
              <a:t>with C.W. parking the getaway car and Clyde shooting an innocent man in the face.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7350" y="4579234"/>
            <a:ext cx="2324100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50" dirty="0">
                <a:solidFill>
                  <a:schemeClr val="accent5">
                    <a:lumMod val="75000"/>
                  </a:schemeClr>
                </a:solidFill>
              </a:rPr>
              <a:t>The arrival of Buck and Blanche </a:t>
            </a:r>
            <a:r>
              <a:rPr lang="en-GB" sz="1550" b="1" dirty="0">
                <a:solidFill>
                  <a:schemeClr val="accent5">
                    <a:lumMod val="75000"/>
                  </a:schemeClr>
                </a:solidFill>
              </a:rPr>
              <a:t>solidifies the surrogate family</a:t>
            </a:r>
            <a:r>
              <a:rPr lang="en-GB" sz="1550" dirty="0">
                <a:solidFill>
                  <a:schemeClr val="accent5">
                    <a:lumMod val="75000"/>
                  </a:schemeClr>
                </a:solidFill>
              </a:rPr>
              <a:t>. It </a:t>
            </a:r>
            <a:r>
              <a:rPr lang="en-GB" sz="1550" b="1" dirty="0">
                <a:solidFill>
                  <a:schemeClr val="accent5">
                    <a:lumMod val="75000"/>
                  </a:schemeClr>
                </a:solidFill>
              </a:rPr>
              <a:t>causes a rift between Bonnie and Clyde</a:t>
            </a:r>
            <a:r>
              <a:rPr lang="en-GB" sz="1550" dirty="0">
                <a:solidFill>
                  <a:schemeClr val="accent5">
                    <a:lumMod val="75000"/>
                  </a:schemeClr>
                </a:solidFill>
              </a:rPr>
              <a:t>, not least because Bonnie takes an instant dislike to Blanche, but leaves little opportunity for B&amp;C to be alone.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08650" y="-26347"/>
            <a:ext cx="2324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rather </a:t>
            </a:r>
            <a:r>
              <a:rPr lang="en-GB" b="1" dirty="0"/>
              <a:t>dream-like reunion</a:t>
            </a:r>
            <a:r>
              <a:rPr lang="en-GB" dirty="0"/>
              <a:t> where the pair try to reconnect with everyday society ends with harsh realisation and </a:t>
            </a:r>
            <a:r>
              <a:rPr lang="en-GB" b="1" dirty="0"/>
              <a:t>foreshadows</a:t>
            </a:r>
            <a:r>
              <a:rPr lang="en-GB" dirty="0"/>
              <a:t> their </a:t>
            </a:r>
            <a:r>
              <a:rPr lang="en-GB" b="1" dirty="0"/>
              <a:t>death</a:t>
            </a:r>
            <a:r>
              <a:rPr lang="en-GB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5700" y="4542473"/>
            <a:ext cx="2324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Offended by his son’s tattoo, Malcom rats out Bonnie and Clyde, which will ultimately </a:t>
            </a:r>
            <a:r>
              <a:rPr lang="en-GB" b="1" dirty="0"/>
              <a:t>lead to their demise</a:t>
            </a:r>
            <a:r>
              <a:rPr lang="en-GB" dirty="0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20287" y="4636453"/>
            <a:ext cx="2324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The pair are ambushed one last time. Their death an ugly beautiful elaborate dance.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Closure, but no new</a:t>
            </a:r>
          </a:p>
          <a:p>
            <a:pPr algn="r"/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equilibrium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9802C5-614C-4F16-90CC-C43CC1B0215F}"/>
              </a:ext>
            </a:extLst>
          </p:cNvPr>
          <p:cNvSpPr txBox="1"/>
          <p:nvPr/>
        </p:nvSpPr>
        <p:spPr>
          <a:xfrm>
            <a:off x="9086676" y="-84408"/>
            <a:ext cx="3142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dirty="0">
                <a:solidFill>
                  <a:srgbClr val="FF0000"/>
                </a:solidFill>
              </a:rPr>
              <a:t>Linear. Cause and effect</a:t>
            </a:r>
          </a:p>
          <a:p>
            <a:pPr algn="r"/>
            <a:r>
              <a:rPr lang="en-GB" sz="2400" dirty="0">
                <a:solidFill>
                  <a:srgbClr val="FF0000"/>
                </a:solidFill>
              </a:rPr>
              <a:t>Structure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E3C75-0E0A-41A3-B048-A08FB46E3F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8450" y="2248096"/>
            <a:ext cx="1533526" cy="111855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8F8C077-4F98-4FB8-BDA6-3E0FDE4C6FB0}"/>
              </a:ext>
            </a:extLst>
          </p:cNvPr>
          <p:cNvSpPr txBox="1"/>
          <p:nvPr/>
        </p:nvSpPr>
        <p:spPr>
          <a:xfrm>
            <a:off x="8866188" y="374940"/>
            <a:ext cx="21780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50" dirty="0"/>
              <a:t>Bonnie reads a poem about her and Clyde. When published in the newspaper, he is then able </a:t>
            </a:r>
            <a:r>
              <a:rPr lang="en-GB" sz="1750" b="1" dirty="0"/>
              <a:t>consummate their relationship</a:t>
            </a:r>
            <a:r>
              <a:rPr lang="en-GB" sz="17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273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212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Narrative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Studies yr1 28/11/17</dc:title>
  <dc:creator>Stephen Grantham</dc:creator>
  <cp:lastModifiedBy>Steve</cp:lastModifiedBy>
  <cp:revision>46</cp:revision>
  <cp:lastPrinted>2017-11-28T07:58:17Z</cp:lastPrinted>
  <dcterms:created xsi:type="dcterms:W3CDTF">2017-11-27T10:49:29Z</dcterms:created>
  <dcterms:modified xsi:type="dcterms:W3CDTF">2019-11-30T08:48:09Z</dcterms:modified>
</cp:coreProperties>
</file>