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5" r:id="rId2"/>
    <p:sldId id="296" r:id="rId3"/>
  </p:sldIdLst>
  <p:sldSz cx="10440988" cy="7200900"/>
  <p:notesSz cx="6797675" cy="9928225"/>
  <p:defaultTextStyle>
    <a:defPPr>
      <a:defRPr lang="en-US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494" autoAdjust="0"/>
  </p:normalViewPr>
  <p:slideViewPr>
    <p:cSldViewPr>
      <p:cViewPr varScale="1">
        <p:scale>
          <a:sx n="101" d="100"/>
          <a:sy n="101" d="100"/>
        </p:scale>
        <p:origin x="1350" y="114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300"/>
            </a:lvl1pPr>
          </a:lstStyle>
          <a:p>
            <a:fld id="{F03125E2-331B-416A-A701-E8E46544932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397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3" tIns="47786" rIns="95573" bIns="4778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5573" tIns="47786" rIns="95573" bIns="477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300"/>
            </a:lvl1pPr>
          </a:lstStyle>
          <a:p>
            <a:fld id="{98790C64-B6AF-4E6E-B05F-CD8250C711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62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074" y="2236947"/>
            <a:ext cx="8874840" cy="1543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6148" y="4080510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88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37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9716" y="288371"/>
            <a:ext cx="2349222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050" y="288371"/>
            <a:ext cx="6873650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01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45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66" y="4627245"/>
            <a:ext cx="8874840" cy="143017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766" y="3052049"/>
            <a:ext cx="8874840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10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050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7502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80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49" y="1611869"/>
            <a:ext cx="4613250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049" y="2283619"/>
            <a:ext cx="4613250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3877" y="1611869"/>
            <a:ext cx="4615062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72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12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50" y="286702"/>
            <a:ext cx="3435013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136" y="286703"/>
            <a:ext cx="5836802" cy="6145769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50" y="1506856"/>
            <a:ext cx="3435013" cy="4925616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88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07" y="5040630"/>
            <a:ext cx="6264593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6507" y="643414"/>
            <a:ext cx="6264593" cy="4320540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6507" y="5635705"/>
            <a:ext cx="62645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72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0" y="1680211"/>
            <a:ext cx="9396889" cy="4752261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049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C2FB-5047-4533-9883-6C8751189D16}" type="datetimeFigureOut">
              <a:rPr lang="en-GB" smtClean="0"/>
              <a:t>17/11/2017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7338" y="6674168"/>
            <a:ext cx="3306313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2708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5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25" y="63907"/>
            <a:ext cx="10404041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3.2.2 All cells arise from other cells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25" y="442675"/>
            <a:ext cx="4418880" cy="1717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r>
              <a:rPr lang="en-GB" sz="900" dirty="0" smtClean="0"/>
              <a:t>Structure of a chromosome – label and annotate.</a:t>
            </a:r>
            <a:endParaRPr lang="en-GB" sz="1200" dirty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444630" y="6408762"/>
            <a:ext cx="3968936" cy="7685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/>
              <a:t>Key words</a:t>
            </a:r>
            <a:r>
              <a:rPr lang="en-GB" sz="900" dirty="0" smtClean="0"/>
              <a:t>:</a:t>
            </a:r>
            <a:endParaRPr lang="en-GB" sz="1000" dirty="0"/>
          </a:p>
        </p:txBody>
      </p:sp>
      <p:sp>
        <p:nvSpPr>
          <p:cNvPr id="2" name="TextBox 1"/>
          <p:cNvSpPr txBox="1"/>
          <p:nvPr/>
        </p:nvSpPr>
        <p:spPr>
          <a:xfrm>
            <a:off x="9524" y="2252662"/>
            <a:ext cx="6363097" cy="4924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/>
              <a:t>Describe the process that take place during the different stages of mitosis: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09939" y="432098"/>
            <a:ext cx="5903627" cy="1717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803" tIns="50402" rIns="100803" bIns="50402">
            <a:noAutofit/>
          </a:bodyPr>
          <a:lstStyle/>
          <a:p>
            <a:r>
              <a:rPr lang="en-GB" sz="900" dirty="0" smtClean="0"/>
              <a:t>Cell division in prokaryotic cells.  </a:t>
            </a:r>
            <a:endParaRPr lang="en-GB" sz="900" dirty="0"/>
          </a:p>
        </p:txBody>
      </p:sp>
      <p:pic>
        <p:nvPicPr>
          <p:cNvPr id="19" name="Picture 2" descr="Image result for labelled Chromosom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41" t="8550" r="10869" b="16572"/>
          <a:stretch/>
        </p:blipFill>
        <p:spPr bwMode="auto">
          <a:xfrm>
            <a:off x="179934" y="768229"/>
            <a:ext cx="1114739" cy="112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302" y="4824586"/>
            <a:ext cx="2632710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31041" t="24747" r="43610" b="4735"/>
          <a:stretch/>
        </p:blipFill>
        <p:spPr>
          <a:xfrm>
            <a:off x="9560184" y="576115"/>
            <a:ext cx="689541" cy="144016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454155" y="2252662"/>
            <a:ext cx="3959411" cy="19238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 smtClean="0"/>
              <a:t>Replication of viruses</a:t>
            </a:r>
          </a:p>
          <a:p>
            <a:endParaRPr lang="en-GB" sz="900" dirty="0"/>
          </a:p>
          <a:p>
            <a:endParaRPr lang="en-GB" sz="10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6" t="17152" r="15976"/>
          <a:stretch/>
        </p:blipFill>
        <p:spPr>
          <a:xfrm>
            <a:off x="8778810" y="2438114"/>
            <a:ext cx="1562747" cy="144016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6454155" y="4248522"/>
            <a:ext cx="3959411" cy="20882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/>
              <a:t>Explain the role of mitosis </a:t>
            </a:r>
            <a:r>
              <a:rPr lang="en-GB" sz="900" dirty="0" smtClean="0"/>
              <a:t>in:</a:t>
            </a:r>
          </a:p>
          <a:p>
            <a:r>
              <a:rPr lang="en-GB" sz="900" dirty="0" smtClean="0"/>
              <a:t>growth</a:t>
            </a:r>
            <a:r>
              <a:rPr lang="en-GB" sz="900" dirty="0"/>
              <a:t>:</a:t>
            </a:r>
          </a:p>
          <a:p>
            <a:endParaRPr lang="en-GB" sz="900" dirty="0"/>
          </a:p>
          <a:p>
            <a:endParaRPr lang="en-GB" sz="900" dirty="0" smtClean="0"/>
          </a:p>
          <a:p>
            <a:endParaRPr lang="en-GB" sz="900" dirty="0" smtClean="0"/>
          </a:p>
          <a:p>
            <a:endParaRPr lang="en-GB" sz="900" dirty="0"/>
          </a:p>
          <a:p>
            <a:r>
              <a:rPr lang="en-GB" sz="900" dirty="0"/>
              <a:t>repair:</a:t>
            </a:r>
          </a:p>
          <a:p>
            <a:endParaRPr lang="en-GB" sz="900" dirty="0"/>
          </a:p>
          <a:p>
            <a:endParaRPr lang="en-GB" sz="900" dirty="0"/>
          </a:p>
          <a:p>
            <a:endParaRPr lang="en-GB" sz="900" dirty="0"/>
          </a:p>
          <a:p>
            <a:endParaRPr lang="en-GB" sz="900" dirty="0"/>
          </a:p>
          <a:p>
            <a:r>
              <a:rPr lang="en-GB" sz="900" dirty="0" smtClean="0"/>
              <a:t>reproduction:</a:t>
            </a:r>
            <a:endParaRPr lang="en-GB" sz="900" dirty="0"/>
          </a:p>
          <a:p>
            <a:endParaRPr lang="en-GB" sz="900" dirty="0"/>
          </a:p>
          <a:p>
            <a:endParaRPr lang="en-GB" sz="1000" dirty="0"/>
          </a:p>
        </p:txBody>
      </p:sp>
      <p:sp>
        <p:nvSpPr>
          <p:cNvPr id="25" name="Rectangle 24"/>
          <p:cNvSpPr/>
          <p:nvPr/>
        </p:nvSpPr>
        <p:spPr>
          <a:xfrm>
            <a:off x="8676878" y="2293730"/>
            <a:ext cx="432048" cy="442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0249726" y="2581762"/>
            <a:ext cx="91832" cy="442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9873668" y="3672458"/>
            <a:ext cx="467889" cy="442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9747963" y="2366104"/>
            <a:ext cx="432048" cy="190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460854" y="2556332"/>
            <a:ext cx="432048" cy="3324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10120383" y="566591"/>
            <a:ext cx="221174" cy="442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10157514" y="1009214"/>
            <a:ext cx="184044" cy="595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46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25" y="63907"/>
            <a:ext cx="10413566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3.2.2 All cells arise from other cells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/>
          </p:cNvSpPr>
          <p:nvPr/>
        </p:nvSpPr>
        <p:spPr>
          <a:xfrm>
            <a:off x="9524" y="442675"/>
            <a:ext cx="6372621" cy="4118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r>
              <a:rPr lang="en-GB" sz="900" dirty="0" smtClean="0"/>
              <a:t>Cell cycle and its significance.</a:t>
            </a:r>
            <a:endParaRPr lang="en-GB" sz="1200" dirty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444630" y="6408762"/>
            <a:ext cx="3978460" cy="7685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/>
              <a:t>Key words</a:t>
            </a:r>
            <a:r>
              <a:rPr lang="en-GB" sz="900" dirty="0" smtClean="0"/>
              <a:t>:</a:t>
            </a:r>
            <a:endParaRPr lang="en-GB" sz="900" dirty="0"/>
          </a:p>
        </p:txBody>
      </p:sp>
      <p:sp>
        <p:nvSpPr>
          <p:cNvPr id="2" name="TextBox 1"/>
          <p:cNvSpPr txBox="1"/>
          <p:nvPr/>
        </p:nvSpPr>
        <p:spPr>
          <a:xfrm>
            <a:off x="9524" y="4649292"/>
            <a:ext cx="6363098" cy="25279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 smtClean="0"/>
              <a:t>Describe how mitosis can be observed in a root tip.</a:t>
            </a:r>
          </a:p>
          <a:p>
            <a:endParaRPr lang="en-GB" sz="900" dirty="0"/>
          </a:p>
          <a:p>
            <a:endParaRPr lang="en-GB" sz="900" dirty="0" smtClean="0"/>
          </a:p>
          <a:p>
            <a:endParaRPr lang="en-GB" sz="900" dirty="0"/>
          </a:p>
          <a:p>
            <a:endParaRPr lang="en-GB" sz="900" dirty="0" smtClean="0"/>
          </a:p>
          <a:p>
            <a:endParaRPr lang="en-GB" sz="900" dirty="0"/>
          </a:p>
          <a:p>
            <a:endParaRPr lang="en-GB" sz="900" dirty="0" smtClean="0"/>
          </a:p>
          <a:p>
            <a:endParaRPr lang="en-GB" sz="900" dirty="0"/>
          </a:p>
          <a:p>
            <a:endParaRPr lang="en-GB" sz="900" dirty="0" smtClean="0"/>
          </a:p>
          <a:p>
            <a:endParaRPr lang="en-GB" sz="900" dirty="0"/>
          </a:p>
          <a:p>
            <a:endParaRPr lang="en-GB" sz="900" dirty="0" smtClean="0"/>
          </a:p>
          <a:p>
            <a:endParaRPr lang="en-GB" sz="900" dirty="0"/>
          </a:p>
          <a:p>
            <a:endParaRPr lang="en-GB" sz="900" dirty="0" smtClean="0"/>
          </a:p>
          <a:p>
            <a:endParaRPr lang="en-GB" sz="900" dirty="0"/>
          </a:p>
          <a:p>
            <a:r>
              <a:rPr lang="en-GB" sz="900" dirty="0" smtClean="0"/>
              <a:t>Describe how you calculate the mitotic index.</a:t>
            </a:r>
            <a:endParaRPr lang="en-GB" sz="900" dirty="0"/>
          </a:p>
        </p:txBody>
      </p:sp>
      <p:sp>
        <p:nvSpPr>
          <p:cNvPr id="10" name="Rectangle 9"/>
          <p:cNvSpPr/>
          <p:nvPr/>
        </p:nvSpPr>
        <p:spPr>
          <a:xfrm>
            <a:off x="6454155" y="2736354"/>
            <a:ext cx="3968935" cy="18245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803" tIns="50402" rIns="100803" bIns="50402">
            <a:noAutofit/>
          </a:bodyPr>
          <a:lstStyle/>
          <a:p>
            <a:r>
              <a:rPr lang="en-GB" sz="900" dirty="0" smtClean="0"/>
              <a:t>How does cancer affect the cell cycle.  </a:t>
            </a:r>
            <a:endParaRPr lang="en-GB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6444630" y="4648945"/>
            <a:ext cx="3978460" cy="16864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noAutofit/>
          </a:bodyPr>
          <a:lstStyle/>
          <a:p>
            <a:r>
              <a:rPr lang="en-GB" sz="900" dirty="0" smtClean="0"/>
              <a:t>Treatment of cancer</a:t>
            </a:r>
            <a:endParaRPr lang="en-GB" sz="900" dirty="0" smtClean="0"/>
          </a:p>
          <a:p>
            <a:endParaRPr lang="en-GB" sz="900" dirty="0"/>
          </a:p>
          <a:p>
            <a:endParaRPr lang="en-GB" sz="1000" dirty="0"/>
          </a:p>
        </p:txBody>
      </p:sp>
      <p:sp>
        <p:nvSpPr>
          <p:cNvPr id="31" name="Rectangle 30"/>
          <p:cNvSpPr/>
          <p:nvPr/>
        </p:nvSpPr>
        <p:spPr>
          <a:xfrm>
            <a:off x="9747963" y="2366104"/>
            <a:ext cx="432048" cy="190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10120383" y="566591"/>
            <a:ext cx="221174" cy="442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10157513" y="1009214"/>
            <a:ext cx="256053" cy="595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352" y="2304307"/>
            <a:ext cx="2319959" cy="1944215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6455679" y="461324"/>
            <a:ext cx="3967411" cy="22016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803" tIns="50402" rIns="100803" bIns="50402">
            <a:noAutofit/>
          </a:bodyPr>
          <a:lstStyle/>
          <a:p>
            <a:r>
              <a:rPr lang="en-GB" sz="900" dirty="0" smtClean="0"/>
              <a:t>Explain what happens to the mass of the cell and mass of DNA during the cell cycle.</a:t>
            </a:r>
            <a:endParaRPr lang="en-GB" sz="9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3609" r="41409" b="32818"/>
          <a:stretch/>
        </p:blipFill>
        <p:spPr>
          <a:xfrm>
            <a:off x="8504486" y="1368202"/>
            <a:ext cx="1781053" cy="120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7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</TotalTime>
  <Words>118</Words>
  <Application>Microsoft Office PowerPoint</Application>
  <PresentationFormat>Custom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John Madejski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Porter</dc:creator>
  <cp:lastModifiedBy>Justine Chatwin</cp:lastModifiedBy>
  <cp:revision>104</cp:revision>
  <cp:lastPrinted>2017-11-17T09:47:24Z</cp:lastPrinted>
  <dcterms:created xsi:type="dcterms:W3CDTF">2013-03-10T09:18:31Z</dcterms:created>
  <dcterms:modified xsi:type="dcterms:W3CDTF">2017-11-17T09:53:25Z</dcterms:modified>
</cp:coreProperties>
</file>