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5" r:id="rId5"/>
    <p:sldId id="307" r:id="rId6"/>
  </p:sldIdLst>
  <p:sldSz cx="10440988" cy="7200900"/>
  <p:notesSz cx="6797675" cy="9928225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494" autoAdjust="0"/>
  </p:normalViewPr>
  <p:slideViewPr>
    <p:cSldViewPr>
      <p:cViewPr varScale="1">
        <p:scale>
          <a:sx n="100" d="100"/>
          <a:sy n="100" d="100"/>
        </p:scale>
        <p:origin x="1350" y="10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F03125E2-331B-416A-A701-E8E46544932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8790C64-B6AF-4E6E-B05F-CD8250C711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0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502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0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7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8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FB-5047-4533-9883-6C8751189D16}" type="datetimeFigureOut">
              <a:rPr lang="en-GB" smtClean="0"/>
              <a:t>20/09/2018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3.5.2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Respiration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030" y="432097"/>
            <a:ext cx="3312368" cy="797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Key words: </a:t>
            </a:r>
          </a:p>
          <a:p>
            <a:r>
              <a:rPr lang="en-GB" sz="800" dirty="0" smtClean="0"/>
              <a:t>ATP, </a:t>
            </a:r>
            <a:r>
              <a:rPr lang="en-GB" sz="800" dirty="0"/>
              <a:t>hydrolysis; activation energy; glycolysis, oxidised; eukaryotic cells; glycolysis; substrate-level phosphorylation</a:t>
            </a:r>
            <a:r>
              <a:rPr lang="en-GB" sz="800" dirty="0" smtClean="0"/>
              <a:t>; </a:t>
            </a:r>
            <a:r>
              <a:rPr lang="en-GB" sz="800" dirty="0"/>
              <a:t>aerobic; electrons; adenosine triphosphate; eukaryotic cells; protons; oxidation-reduction</a:t>
            </a:r>
          </a:p>
          <a:p>
            <a:r>
              <a:rPr lang="en-GB" sz="900" dirty="0" smtClean="0"/>
              <a:t> </a:t>
            </a:r>
            <a:endParaRPr lang="en-GB" sz="900" dirty="0"/>
          </a:p>
          <a:p>
            <a:endParaRPr lang="en-GB" sz="800" dirty="0" smtClean="0"/>
          </a:p>
          <a:p>
            <a:endParaRPr lang="pl-PL" sz="900" dirty="0"/>
          </a:p>
          <a:p>
            <a:endParaRPr lang="en-GB" sz="1000" dirty="0" smtClean="0"/>
          </a:p>
          <a:p>
            <a:endParaRPr lang="en-GB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26030" y="1296194"/>
            <a:ext cx="331236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Summarise what glycolysis is and where it takes place:</a:t>
            </a:r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4063" y="4017205"/>
            <a:ext cx="2316111" cy="3157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Name the coenzymes </a:t>
            </a:r>
            <a:r>
              <a:rPr lang="en-GB" sz="800" dirty="0" smtClean="0"/>
              <a:t>used in respiration and </a:t>
            </a:r>
            <a:r>
              <a:rPr lang="en-GB" sz="800" dirty="0"/>
              <a:t>state why they are important: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12182" y="4011450"/>
            <a:ext cx="7992888" cy="3163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what happens in </a:t>
            </a:r>
            <a:r>
              <a:rPr lang="en-GB" sz="800" dirty="0" smtClean="0"/>
              <a:t>the Krebs cycle and the Krebs cycle’s significance:</a:t>
            </a:r>
            <a:endParaRPr lang="en-GB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394036" y="432098"/>
            <a:ext cx="7011034" cy="35283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stages of glycolysis:</a:t>
            </a:r>
          </a:p>
          <a:p>
            <a:r>
              <a:rPr lang="en-GB" sz="800" dirty="0"/>
              <a:t>1)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2)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/>
              <a:t>3)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/>
              <a:t>4)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/>
              <a:t>State the products of glycolysis: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1298" t="13579" r="59408" b="9641"/>
          <a:stretch/>
        </p:blipFill>
        <p:spPr>
          <a:xfrm>
            <a:off x="7524750" y="504106"/>
            <a:ext cx="2809619" cy="3086620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26030" y="2370915"/>
            <a:ext cx="3312368" cy="1589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the link </a:t>
            </a:r>
            <a:r>
              <a:rPr lang="en-GB" sz="800" dirty="0" smtClean="0"/>
              <a:t>reaction and where it takes place:</a:t>
            </a:r>
            <a:endParaRPr lang="en-GB" sz="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21775" t="26375" r="20668" b="22438"/>
          <a:stretch/>
        </p:blipFill>
        <p:spPr>
          <a:xfrm>
            <a:off x="6899553" y="5318061"/>
            <a:ext cx="3396278" cy="1698139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8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63907"/>
            <a:ext cx="10381007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>
                <a:latin typeface="Arial" pitchFamily="34" charset="0"/>
                <a:cs typeface="Arial" pitchFamily="34" charset="0"/>
              </a:rPr>
              <a:t>3.5.2 Respiration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7075" y="449924"/>
            <a:ext cx="3327995" cy="24357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Draw a diagram of mitochondria and describe </a:t>
            </a:r>
            <a:r>
              <a:rPr lang="en-GB" sz="800" dirty="0"/>
              <a:t>the role of the mitochondria in respiration: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868" y="447333"/>
            <a:ext cx="6990826" cy="370556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ATP is synthesised in the electron transport chain: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5559" y="3720172"/>
            <a:ext cx="3328367" cy="204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Explain how lipids and proteins can act as alternative respiratory surfaces 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4063" y="4219094"/>
            <a:ext cx="2196000" cy="29097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Explain how energy is released by anaerobic respiration: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76701" y="2933426"/>
            <a:ext cx="3328367" cy="739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role of oxygen in aerobic respiration: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5649" t="26375" r="27310" b="23422"/>
          <a:stretch/>
        </p:blipFill>
        <p:spPr>
          <a:xfrm>
            <a:off x="3387643" y="1944266"/>
            <a:ext cx="3561043" cy="2136626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2276071" y="4219094"/>
            <a:ext cx="2344307" cy="29097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production of lactate in animals: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6386" y="4212223"/>
            <a:ext cx="2344308" cy="29097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the production of ethanol by plants and microorganisms: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85559" y="5813538"/>
            <a:ext cx="3328367" cy="13153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Compare the energy yields from aerobic and anaerobic respiration:</a:t>
            </a:r>
          </a:p>
        </p:txBody>
      </p:sp>
    </p:spTree>
    <p:extLst>
      <p:ext uri="{BB962C8B-B14F-4D97-AF65-F5344CB8AC3E}">
        <p14:creationId xmlns:p14="http://schemas.microsoft.com/office/powerpoint/2010/main" val="36089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02FF284EE6016747A0D8DEB9BE19AEE6" ma:contentTypeVersion="1" ma:contentTypeDescription="Create a new PowerPoint document" ma:contentTypeScope="" ma:versionID="1b460d4d22ad38c87a23940ce8d6c2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46BB93-AA36-4167-ACAA-E0BED5F1B2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522EB6-F456-41F5-B7F8-3117E4B2FF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FB2D56-47E3-44F4-B736-A25E1B12FB90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189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Justine Chatwin</cp:lastModifiedBy>
  <cp:revision>105</cp:revision>
  <cp:lastPrinted>2017-05-03T08:17:09Z</cp:lastPrinted>
  <dcterms:created xsi:type="dcterms:W3CDTF">2013-03-10T09:18:31Z</dcterms:created>
  <dcterms:modified xsi:type="dcterms:W3CDTF">2018-09-20T12:19:10Z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0x010100EA90949D6391244A906844C304818D4E0002FF284EE6016747A0D8DEB9BE19AEE6</vt:lpwstr>
  </property>
</Properties>
</file>