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D5DEB-98B1-408F-A828-608C8393C3D3}" type="datetimeFigureOut">
              <a:rPr lang="en-GB" smtClean="0"/>
              <a:t>20/11/2017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01FB9-15EF-4064-87E4-2B2B10DD55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623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01FB9-15EF-4064-87E4-2B2B10DD55F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859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77C5-79F0-443A-B255-F1CC9EAB0C98}" type="datetimeFigureOut">
              <a:rPr lang="en-GB" smtClean="0"/>
              <a:t>20/11/2017</a:t>
            </a:fld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FA0F80A-3FD2-46F7-8CD1-2D31FE83195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77C5-79F0-443A-B255-F1CC9EAB0C98}" type="datetimeFigureOut">
              <a:rPr lang="en-GB" smtClean="0"/>
              <a:t>20/11/2017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0F80A-3FD2-46F7-8CD1-2D31FE83195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77C5-79F0-443A-B255-F1CC9EAB0C98}" type="datetimeFigureOut">
              <a:rPr lang="en-GB" smtClean="0"/>
              <a:t>20/11/2017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0F80A-3FD2-46F7-8CD1-2D31FE83195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77C5-79F0-443A-B255-F1CC9EAB0C98}" type="datetimeFigureOut">
              <a:rPr lang="en-GB" smtClean="0"/>
              <a:t>20/11/2017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FA0F80A-3FD2-46F7-8CD1-2D31FE83195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77C5-79F0-443A-B255-F1CC9EAB0C98}" type="datetimeFigureOut">
              <a:rPr lang="en-GB" smtClean="0"/>
              <a:t>20/11/2017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0F80A-3FD2-46F7-8CD1-2D31FE831959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77C5-79F0-443A-B255-F1CC9EAB0C98}" type="datetimeFigureOut">
              <a:rPr lang="en-GB" smtClean="0"/>
              <a:t>20/11/2017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0F80A-3FD2-46F7-8CD1-2D31FE83195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77C5-79F0-443A-B255-F1CC9EAB0C98}" type="datetimeFigureOut">
              <a:rPr lang="en-GB" smtClean="0"/>
              <a:t>20/11/2017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FA0F80A-3FD2-46F7-8CD1-2D31FE831959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77C5-79F0-443A-B255-F1CC9EAB0C98}" type="datetimeFigureOut">
              <a:rPr lang="en-GB" smtClean="0"/>
              <a:t>20/11/2017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0F80A-3FD2-46F7-8CD1-2D31FE83195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77C5-79F0-443A-B255-F1CC9EAB0C98}" type="datetimeFigureOut">
              <a:rPr lang="en-GB" smtClean="0"/>
              <a:t>20/11/2017</a:t>
            </a:fld>
            <a:endParaRPr lang="en-GB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0F80A-3FD2-46F7-8CD1-2D31FE83195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77C5-79F0-443A-B255-F1CC9EAB0C98}" type="datetimeFigureOut">
              <a:rPr lang="en-GB" smtClean="0"/>
              <a:t>20/11/2017</a:t>
            </a:fld>
            <a:endParaRPr lang="en-GB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0F80A-3FD2-46F7-8CD1-2D31FE83195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77C5-79F0-443A-B255-F1CC9EAB0C98}" type="datetimeFigureOut">
              <a:rPr lang="en-GB" smtClean="0"/>
              <a:t>20/11/2017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0F80A-3FD2-46F7-8CD1-2D31FE831959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50577C5-79F0-443A-B255-F1CC9EAB0C98}" type="datetimeFigureOut">
              <a:rPr lang="en-GB" smtClean="0"/>
              <a:t>20/11/2017</a:t>
            </a:fld>
            <a:endParaRPr lang="en-GB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FA0F80A-3FD2-46F7-8CD1-2D31FE831959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Week 10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980728"/>
            <a:ext cx="3672408" cy="3819872"/>
          </a:xfrm>
        </p:spPr>
        <p:txBody>
          <a:bodyPr/>
          <a:lstStyle/>
          <a:p>
            <a:r>
              <a:rPr lang="en-GB" b="1" dirty="0" smtClean="0"/>
              <a:t>Objectives for the week</a:t>
            </a:r>
          </a:p>
          <a:p>
            <a:r>
              <a:rPr lang="en-GB" dirty="0" smtClean="0"/>
              <a:t>The Lords</a:t>
            </a:r>
            <a:endParaRPr lang="en-GB" dirty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48680"/>
            <a:ext cx="4793565" cy="3595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77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 12 - Name that Lord!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306964"/>
            <a:ext cx="1913798" cy="2523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5"/>
            <a:ext cx="2177758" cy="2478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88" y="1206016"/>
            <a:ext cx="1685758" cy="2645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5" y="4143764"/>
            <a:ext cx="3009595" cy="188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624" y="4143764"/>
            <a:ext cx="2320664" cy="1733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53367"/>
            <a:ext cx="2702400" cy="1823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424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 12 - Name that Lord!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095" y="987294"/>
            <a:ext cx="1913798" cy="2523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06016"/>
            <a:ext cx="2177758" cy="2478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88" y="1206016"/>
            <a:ext cx="1685758" cy="2645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5" y="4143764"/>
            <a:ext cx="3009595" cy="188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624" y="4143764"/>
            <a:ext cx="2320664" cy="1733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3510880"/>
            <a:ext cx="2537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Life peer – medical expert Lord Winston</a:t>
            </a:r>
            <a:endParaRPr lang="en-GB" sz="1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203848" y="3772489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Life peer ex PM Lord Major</a:t>
            </a:r>
            <a:endParaRPr lang="en-GB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300192" y="3536312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Lord spiritual – Justin </a:t>
            </a:r>
            <a:r>
              <a:rPr lang="en-GB" sz="1400" b="1" dirty="0" err="1" smtClean="0"/>
              <a:t>Welby</a:t>
            </a:r>
            <a:r>
              <a:rPr lang="en-GB" sz="1400" b="1" dirty="0" smtClean="0"/>
              <a:t> </a:t>
            </a:r>
            <a:r>
              <a:rPr lang="en-GB" sz="1400" b="1" dirty="0" err="1" smtClean="0"/>
              <a:t>Archbishiop</a:t>
            </a:r>
            <a:r>
              <a:rPr lang="en-GB" sz="1400" b="1" dirty="0" smtClean="0"/>
              <a:t> of Canterbury</a:t>
            </a:r>
            <a:endParaRPr lang="en-GB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5980" y="6137329"/>
            <a:ext cx="3017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Hereditary peer – Duke of Wellington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03848" y="587727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Life Peer Lord Coe</a:t>
            </a:r>
            <a:endParaRPr lang="en-GB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683" y="4365104"/>
            <a:ext cx="2464471" cy="1663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300193" y="6137329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Life Peer – Baroness Williams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324902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936104"/>
          </a:xfrm>
        </p:spPr>
        <p:txBody>
          <a:bodyPr/>
          <a:lstStyle/>
          <a:p>
            <a:r>
              <a:rPr lang="en-GB" dirty="0" smtClean="0"/>
              <a:t>Look up  one of the following: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43190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/>
              <a:t>Baroness Lane Fox</a:t>
            </a:r>
            <a:endParaRPr lang="en-GB" dirty="0"/>
          </a:p>
          <a:p>
            <a:r>
              <a:rPr lang="en-GB" b="1" smtClean="0"/>
              <a:t>Lord </a:t>
            </a:r>
            <a:r>
              <a:rPr lang="en-GB" b="1" dirty="0"/>
              <a:t>O’Donnell</a:t>
            </a:r>
            <a:endParaRPr lang="en-GB" dirty="0"/>
          </a:p>
          <a:p>
            <a:r>
              <a:rPr lang="en-GB" b="1" dirty="0"/>
              <a:t>Baroness </a:t>
            </a:r>
            <a:r>
              <a:rPr lang="en-GB" b="1" dirty="0" err="1"/>
              <a:t>Corston</a:t>
            </a:r>
            <a:endParaRPr lang="en-GB" dirty="0"/>
          </a:p>
          <a:p>
            <a:r>
              <a:rPr lang="en-GB" b="1" dirty="0"/>
              <a:t>Baroness </a:t>
            </a:r>
            <a:r>
              <a:rPr lang="en-GB" b="1" dirty="0" err="1"/>
              <a:t>Parminter</a:t>
            </a:r>
            <a:endParaRPr lang="en-GB" dirty="0"/>
          </a:p>
          <a:p>
            <a:r>
              <a:rPr lang="en-GB" b="1" dirty="0"/>
              <a:t>Lord Winston</a:t>
            </a:r>
            <a:endParaRPr lang="en-GB" dirty="0"/>
          </a:p>
          <a:p>
            <a:r>
              <a:rPr lang="en-GB" b="1" dirty="0"/>
              <a:t>Lord </a:t>
            </a:r>
            <a:r>
              <a:rPr lang="en-GB" b="1" dirty="0" err="1"/>
              <a:t>Dannatt</a:t>
            </a:r>
            <a:endParaRPr lang="en-GB" dirty="0"/>
          </a:p>
          <a:p>
            <a:r>
              <a:rPr lang="en-GB" b="1" dirty="0" smtClean="0"/>
              <a:t>1.  Why did they get their title?</a:t>
            </a:r>
          </a:p>
          <a:p>
            <a:r>
              <a:rPr lang="en-GB" b="1" dirty="0" smtClean="0"/>
              <a:t>2.  What party are they supporting? </a:t>
            </a:r>
          </a:p>
          <a:p>
            <a:r>
              <a:rPr lang="en-GB" b="1" dirty="0" smtClean="0"/>
              <a:t>(or are they a cross bencher?)</a:t>
            </a:r>
          </a:p>
          <a:p>
            <a:r>
              <a:rPr lang="en-GB" b="1" dirty="0" smtClean="0"/>
              <a:t>3.  Are they a hard working peer?</a:t>
            </a:r>
            <a:endParaRPr lang="en-GB" dirty="0"/>
          </a:p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68760"/>
            <a:ext cx="18478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8183"/>
            <a:ext cx="1342207" cy="1641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0"/>
          <a:stretch/>
        </p:blipFill>
        <p:spPr bwMode="auto">
          <a:xfrm>
            <a:off x="4336604" y="2382011"/>
            <a:ext cx="1722034" cy="1365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277" y="1840260"/>
            <a:ext cx="1207797" cy="1573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570" y="3448373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6" name="Picture 3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725144"/>
            <a:ext cx="1271994" cy="1772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092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Reforming the Lords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Look at page 209 and find out about Lords’ powers</a:t>
            </a:r>
          </a:p>
          <a:p>
            <a:r>
              <a:rPr lang="en-GB" dirty="0" smtClean="0"/>
              <a:t>What is bicameralism?</a:t>
            </a:r>
          </a:p>
          <a:p>
            <a:r>
              <a:rPr lang="en-GB" dirty="0" smtClean="0"/>
              <a:t>Would an elected House of Lords be bad for democracy?!!!!</a:t>
            </a:r>
          </a:p>
          <a:p>
            <a:r>
              <a:rPr lang="en-GB" dirty="0" smtClean="0"/>
              <a:t>Jump to task 26 – watch the debate and answer the questions in your booklet p. 43 – 45</a:t>
            </a:r>
          </a:p>
          <a:p>
            <a:r>
              <a:rPr lang="en-GB" dirty="0" smtClean="0"/>
              <a:t>Read the articles and prepare for a debate</a:t>
            </a:r>
          </a:p>
        </p:txBody>
      </p:sp>
    </p:spTree>
    <p:extLst>
      <p:ext uri="{BB962C8B-B14F-4D97-AF65-F5344CB8AC3E}">
        <p14:creationId xmlns:p14="http://schemas.microsoft.com/office/powerpoint/2010/main" val="189376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House of Lords debate – which should it be?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Unreformed?</a:t>
            </a:r>
          </a:p>
          <a:p>
            <a:r>
              <a:rPr lang="en-GB" dirty="0" smtClean="0"/>
              <a:t>Fully appointed?</a:t>
            </a:r>
          </a:p>
          <a:p>
            <a:r>
              <a:rPr lang="en-GB" dirty="0" smtClean="0"/>
              <a:t>Fully elected?</a:t>
            </a:r>
          </a:p>
          <a:p>
            <a:r>
              <a:rPr lang="en-GB" dirty="0" smtClean="0"/>
              <a:t>Hybrid?</a:t>
            </a:r>
          </a:p>
          <a:p>
            <a:r>
              <a:rPr lang="en-GB" dirty="0" smtClean="0"/>
              <a:t>Abolished altogether?</a:t>
            </a:r>
          </a:p>
          <a:p>
            <a:r>
              <a:rPr lang="en-GB" dirty="0" smtClean="0"/>
              <a:t>Research the arguments for one of these and be ready to defend your case.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7088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Homework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Next week we will be studying the functions</a:t>
            </a:r>
          </a:p>
          <a:p>
            <a:r>
              <a:rPr lang="en-GB" dirty="0" smtClean="0"/>
              <a:t>So be prepared with the vocab.</a:t>
            </a:r>
          </a:p>
          <a:p>
            <a:r>
              <a:rPr lang="en-GB" dirty="0" smtClean="0"/>
              <a:t>Look up the parliamentary definitions and explain – complete </a:t>
            </a:r>
            <a:r>
              <a:rPr lang="en-GB" smtClean="0"/>
              <a:t>page 40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68250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94</TotalTime>
  <Words>235</Words>
  <Application>Microsoft Office PowerPoint</Application>
  <PresentationFormat>On-screen Show (4:3)</PresentationFormat>
  <Paragraphs>40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Franklin Gothic Book</vt:lpstr>
      <vt:lpstr>Franklin Gothic Medium</vt:lpstr>
      <vt:lpstr>Wingdings 2</vt:lpstr>
      <vt:lpstr>Trek</vt:lpstr>
      <vt:lpstr>Week 10</vt:lpstr>
      <vt:lpstr>Task 12 - Name that Lord!</vt:lpstr>
      <vt:lpstr>Task 12 - Name that Lord!</vt:lpstr>
      <vt:lpstr>Look up  one of the following:</vt:lpstr>
      <vt:lpstr>Reforming the Lords</vt:lpstr>
      <vt:lpstr>House of Lords debate – which should it be?</vt:lpstr>
      <vt:lpstr>Homework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10</dc:title>
  <dc:creator>Andrew Nixon</dc:creator>
  <cp:lastModifiedBy>Trish Shepherd</cp:lastModifiedBy>
  <cp:revision>6</cp:revision>
  <dcterms:created xsi:type="dcterms:W3CDTF">2017-11-19T17:26:50Z</dcterms:created>
  <dcterms:modified xsi:type="dcterms:W3CDTF">2017-11-20T14:44:27Z</dcterms:modified>
</cp:coreProperties>
</file>