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98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17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63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3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8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9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2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2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0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9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7AD1-9D28-4F06-AE1B-6D091E4CEAC6}" type="datetimeFigureOut">
              <a:rPr lang="en-GB" smtClean="0"/>
              <a:t>16/01/2018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ACAF8-FEC3-47E1-8D21-2D839146B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2" y="115072"/>
            <a:ext cx="3289987" cy="2467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22" y="2582562"/>
            <a:ext cx="3289987" cy="383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Piazza San Pietro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529" y="115072"/>
            <a:ext cx="4019039" cy="2259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0529" y="2374665"/>
            <a:ext cx="4019039" cy="383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Pantheon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1" y="115072"/>
            <a:ext cx="3580367" cy="2395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72961" y="2510663"/>
            <a:ext cx="3590671" cy="383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asilica of </a:t>
            </a:r>
            <a:r>
              <a:rPr lang="en-GB" dirty="0" err="1"/>
              <a:t>M</a:t>
            </a:r>
            <a:r>
              <a:rPr lang="en-GB" dirty="0" err="1" smtClean="0"/>
              <a:t>axentius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2" y="3260669"/>
            <a:ext cx="3902024" cy="2930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123" y="6190734"/>
            <a:ext cx="3902024" cy="383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Francesco Borromini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46" y="3260668"/>
            <a:ext cx="4861244" cy="29300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42945" y="6153663"/>
            <a:ext cx="4861245" cy="383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orta </a:t>
            </a:r>
            <a:r>
              <a:rPr lang="en-GB" dirty="0"/>
              <a:t>M</a:t>
            </a:r>
            <a:r>
              <a:rPr lang="en-GB" dirty="0" smtClean="0"/>
              <a:t>aggiore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004190" y="3331675"/>
            <a:ext cx="30278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2000" dirty="0" smtClean="0"/>
              <a:t>Use of Columns/</a:t>
            </a:r>
            <a:r>
              <a:rPr lang="en-GB" sz="2000" dirty="0" err="1" smtClean="0"/>
              <a:t>pilotis</a:t>
            </a:r>
            <a:r>
              <a:rPr lang="en-GB" sz="2000" dirty="0" smtClean="0"/>
              <a:t> </a:t>
            </a:r>
          </a:p>
          <a:p>
            <a:pPr marL="228600" indent="-228600">
              <a:buAutoNum type="arabicPeriod"/>
            </a:pPr>
            <a:r>
              <a:rPr lang="en-GB" sz="2000" dirty="0" smtClean="0"/>
              <a:t>Coffering/concrete</a:t>
            </a:r>
          </a:p>
          <a:p>
            <a:pPr marL="228600" indent="-228600">
              <a:buAutoNum type="arabicPeriod"/>
            </a:pPr>
            <a:r>
              <a:rPr lang="en-GB" sz="2000" dirty="0" smtClean="0"/>
              <a:t>Coffering/curves/arches</a:t>
            </a:r>
          </a:p>
          <a:p>
            <a:pPr marL="228600" indent="-228600">
              <a:buAutoNum type="arabicPeriod" startAt="4"/>
            </a:pPr>
            <a:r>
              <a:rPr lang="en-GB" sz="2000" dirty="0" smtClean="0"/>
              <a:t>Staircase  </a:t>
            </a:r>
          </a:p>
          <a:p>
            <a:pPr marL="228600" indent="-228600">
              <a:buAutoNum type="arabicPeriod" startAt="4"/>
            </a:pPr>
            <a:r>
              <a:rPr lang="en-GB" sz="2000" dirty="0" smtClean="0"/>
              <a:t>Military importance/ Grandeur and height</a:t>
            </a:r>
          </a:p>
          <a:p>
            <a:pPr marL="228600" indent="-228600">
              <a:buAutoNum type="arabicPeriod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955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Explore how identity is expressed in </a:t>
            </a:r>
            <a:r>
              <a:rPr lang="en-GB" b="1"/>
              <a:t>one </a:t>
            </a:r>
            <a:r>
              <a:rPr lang="en-GB"/>
              <a:t>building.</a:t>
            </a:r>
            <a:br>
              <a:rPr lang="en-GB"/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3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Explore how identity is expressed in one building. 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 Jones (177152)</dc:creator>
  <cp:lastModifiedBy>Sarah Phillips</cp:lastModifiedBy>
  <cp:revision>4</cp:revision>
  <dcterms:created xsi:type="dcterms:W3CDTF">2018-01-10T09:31:07Z</dcterms:created>
  <dcterms:modified xsi:type="dcterms:W3CDTF">2018-01-16T16:01:43Z</dcterms:modified>
</cp:coreProperties>
</file>