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5" autoAdjust="0"/>
    <p:restoredTop sz="94660"/>
  </p:normalViewPr>
  <p:slideViewPr>
    <p:cSldViewPr snapToGrid="0">
      <p:cViewPr varScale="1">
        <p:scale>
          <a:sx n="79" d="100"/>
          <a:sy n="79" d="100"/>
        </p:scale>
        <p:origin x="2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32D31-40BE-4F47-A97B-479117F9C042}" type="datetimeFigureOut">
              <a:rPr lang="en-GB" smtClean="0"/>
              <a:t>17/01/2018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08611-1382-4E6D-B6A6-719B50E6F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2507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32D31-40BE-4F47-A97B-479117F9C042}" type="datetimeFigureOut">
              <a:rPr lang="en-GB" smtClean="0"/>
              <a:t>17/01/2018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08611-1382-4E6D-B6A6-719B50E6F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537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32D31-40BE-4F47-A97B-479117F9C042}" type="datetimeFigureOut">
              <a:rPr lang="en-GB" smtClean="0"/>
              <a:t>17/01/2018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08611-1382-4E6D-B6A6-719B50E6F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394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32D31-40BE-4F47-A97B-479117F9C042}" type="datetimeFigureOut">
              <a:rPr lang="en-GB" smtClean="0"/>
              <a:t>17/01/2018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08611-1382-4E6D-B6A6-719B50E6F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180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32D31-40BE-4F47-A97B-479117F9C042}" type="datetimeFigureOut">
              <a:rPr lang="en-GB" smtClean="0"/>
              <a:t>17/01/2018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08611-1382-4E6D-B6A6-719B50E6F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405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32D31-40BE-4F47-A97B-479117F9C042}" type="datetimeFigureOut">
              <a:rPr lang="en-GB" smtClean="0"/>
              <a:t>17/01/2018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08611-1382-4E6D-B6A6-719B50E6F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955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32D31-40BE-4F47-A97B-479117F9C042}" type="datetimeFigureOut">
              <a:rPr lang="en-GB" smtClean="0"/>
              <a:t>17/01/2018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08611-1382-4E6D-B6A6-719B50E6F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474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32D31-40BE-4F47-A97B-479117F9C042}" type="datetimeFigureOut">
              <a:rPr lang="en-GB" smtClean="0"/>
              <a:t>17/01/2018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08611-1382-4E6D-B6A6-719B50E6F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490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32D31-40BE-4F47-A97B-479117F9C042}" type="datetimeFigureOut">
              <a:rPr lang="en-GB" smtClean="0"/>
              <a:t>17/01/2018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08611-1382-4E6D-B6A6-719B50E6F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788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32D31-40BE-4F47-A97B-479117F9C042}" type="datetimeFigureOut">
              <a:rPr lang="en-GB" smtClean="0"/>
              <a:t>17/01/2018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08611-1382-4E6D-B6A6-719B50E6F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272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32D31-40BE-4F47-A97B-479117F9C042}" type="datetimeFigureOut">
              <a:rPr lang="en-GB" smtClean="0"/>
              <a:t>17/01/2018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08611-1382-4E6D-B6A6-719B50E6F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748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32D31-40BE-4F47-A97B-479117F9C042}" type="datetimeFigureOut">
              <a:rPr lang="en-GB" smtClean="0"/>
              <a:t>17/01/2018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08611-1382-4E6D-B6A6-719B50E6F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163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y2QIiSQT2U" TargetMode="External"/><Relationship Id="rId2" Type="http://schemas.openxmlformats.org/officeDocument/2006/relationships/hyperlink" Target="https://www.youtube.com/watch?v=kp_ZTnanbZ8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mF0DPT1Xuyc" TargetMode="External"/><Relationship Id="rId5" Type="http://schemas.openxmlformats.org/officeDocument/2006/relationships/hyperlink" Target="https://www.youtube.com/watch?v=GF_qPKnrrHo" TargetMode="External"/><Relationship Id="rId4" Type="http://schemas.openxmlformats.org/officeDocument/2006/relationships/hyperlink" Target="https://www.youtube.com/watch?v=qLMMmJzDvR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86853"/>
          </a:xfrm>
        </p:spPr>
        <p:txBody>
          <a:bodyPr/>
          <a:lstStyle/>
          <a:p>
            <a:r>
              <a:rPr lang="en-GB" dirty="0" smtClean="0"/>
              <a:t>Videos to watch: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255520"/>
            <a:ext cx="9144000" cy="300228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>
                <a:hlinkClick r:id="rId2"/>
              </a:rPr>
              <a:t>https://www.youtube.com/watch?v=kp_ZTnanbZ8</a:t>
            </a:r>
            <a:endParaRPr lang="en-GB" dirty="0" smtClean="0"/>
          </a:p>
          <a:p>
            <a:r>
              <a:rPr lang="en-GB" dirty="0" smtClean="0"/>
              <a:t>An architectural legacy: </a:t>
            </a:r>
            <a:r>
              <a:rPr lang="en-GB" dirty="0" smtClean="0">
                <a:hlinkClick r:id="rId3"/>
              </a:rPr>
              <a:t>https://www.youtube.com/watch?v=Oy2QIiSQT2U</a:t>
            </a:r>
            <a:endParaRPr lang="en-GB" dirty="0" smtClean="0"/>
          </a:p>
          <a:p>
            <a:r>
              <a:rPr lang="en-GB" dirty="0" smtClean="0"/>
              <a:t>MAXXI Museum: (no sound but great visuals):</a:t>
            </a:r>
            <a:br>
              <a:rPr lang="en-GB" dirty="0" smtClean="0"/>
            </a:br>
            <a:r>
              <a:rPr lang="en-GB" dirty="0" smtClean="0">
                <a:hlinkClick r:id="rId4"/>
              </a:rPr>
              <a:t>https://www.youtube.com/watch?v=qLMMmJzDvR8</a:t>
            </a:r>
            <a:endParaRPr lang="en-GB" dirty="0" smtClean="0"/>
          </a:p>
          <a:p>
            <a:r>
              <a:rPr lang="en-GB" dirty="0" smtClean="0"/>
              <a:t>Tate talk </a:t>
            </a:r>
            <a:r>
              <a:rPr lang="en-GB" dirty="0" err="1" smtClean="0"/>
              <a:t>Hadid</a:t>
            </a:r>
            <a:r>
              <a:rPr lang="en-GB" dirty="0" smtClean="0"/>
              <a:t> on Malevich’s </a:t>
            </a:r>
            <a:r>
              <a:rPr lang="en-GB" dirty="0" err="1" smtClean="0"/>
              <a:t>Suprematism</a:t>
            </a:r>
            <a:r>
              <a:rPr lang="en-GB" dirty="0" smtClean="0"/>
              <a:t>:</a:t>
            </a:r>
          </a:p>
          <a:p>
            <a:r>
              <a:rPr lang="en-GB" dirty="0" smtClean="0">
                <a:hlinkClick r:id="rId5"/>
              </a:rPr>
              <a:t>https://www.youtube.com/watch?v=GF_qPKnrrHo</a:t>
            </a:r>
            <a:r>
              <a:rPr lang="en-GB" dirty="0" smtClean="0"/>
              <a:t>  </a:t>
            </a:r>
          </a:p>
          <a:p>
            <a:r>
              <a:rPr lang="en-GB" dirty="0" smtClean="0"/>
              <a:t>Brief summary of inspirations for London Aquatic Centre by </a:t>
            </a:r>
            <a:r>
              <a:rPr lang="en-GB" dirty="0" err="1" smtClean="0"/>
              <a:t>Hadid</a:t>
            </a:r>
            <a:r>
              <a:rPr lang="en-GB" dirty="0" smtClean="0"/>
              <a:t>: </a:t>
            </a:r>
          </a:p>
          <a:p>
            <a:r>
              <a:rPr lang="en-GB" dirty="0" smtClean="0">
                <a:hlinkClick r:id="rId6"/>
              </a:rPr>
              <a:t>https://www.youtube.com/watch?v=mF0DPT1Xuyc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4772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24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Videos to watch: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Videos to watch:</dc:title>
  <dc:creator>Sarah Phillips</dc:creator>
  <cp:lastModifiedBy>Sarah Phillips</cp:lastModifiedBy>
  <cp:revision>2</cp:revision>
  <dcterms:created xsi:type="dcterms:W3CDTF">2018-01-17T08:47:55Z</dcterms:created>
  <dcterms:modified xsi:type="dcterms:W3CDTF">2018-01-17T09:26:19Z</dcterms:modified>
</cp:coreProperties>
</file>