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8"/>
  </p:notesMasterIdLst>
  <p:sldIdLst>
    <p:sldId id="257" r:id="rId5"/>
    <p:sldId id="258" r:id="rId6"/>
    <p:sldId id="337" r:id="rId7"/>
    <p:sldId id="276" r:id="rId8"/>
    <p:sldId id="338" r:id="rId9"/>
    <p:sldId id="320" r:id="rId10"/>
    <p:sldId id="355" r:id="rId11"/>
    <p:sldId id="280" r:id="rId12"/>
    <p:sldId id="339" r:id="rId13"/>
    <p:sldId id="340" r:id="rId14"/>
    <p:sldId id="329" r:id="rId15"/>
    <p:sldId id="341" r:id="rId16"/>
    <p:sldId id="342" r:id="rId17"/>
    <p:sldId id="327" r:id="rId18"/>
    <p:sldId id="343" r:id="rId19"/>
    <p:sldId id="296" r:id="rId20"/>
    <p:sldId id="297" r:id="rId21"/>
    <p:sldId id="331" r:id="rId22"/>
    <p:sldId id="333" r:id="rId23"/>
    <p:sldId id="344" r:id="rId24"/>
    <p:sldId id="345" r:id="rId25"/>
    <p:sldId id="346" r:id="rId26"/>
    <p:sldId id="347" r:id="rId27"/>
    <p:sldId id="348" r:id="rId28"/>
    <p:sldId id="328" r:id="rId29"/>
    <p:sldId id="291" r:id="rId30"/>
    <p:sldId id="330" r:id="rId31"/>
    <p:sldId id="349" r:id="rId32"/>
    <p:sldId id="352" r:id="rId33"/>
    <p:sldId id="292" r:id="rId34"/>
    <p:sldId id="350" r:id="rId35"/>
    <p:sldId id="351" r:id="rId36"/>
    <p:sldId id="354" r:id="rId3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2E6193-66B5-7F29-62B3-953EAB788CDA}" v="181" dt="2023-01-12T15:38:27.160"/>
    <p1510:client id="{5CF4F29B-C904-8E69-94DC-A8D29E4C39F2}" v="42" dt="2023-01-12T13:47:36.833"/>
    <p1510:client id="{87327DF5-98EC-4C34-BCA1-DA6569E5F695}" v="13" vWet="17" dt="2023-01-12T13:39:41.432"/>
    <p1510:client id="{B0E6580E-0685-E20F-4A33-DC471EE7843D}" v="97" dt="2023-01-17T13:01:48.4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8" d="100"/>
          <a:sy n="68" d="100"/>
        </p:scale>
        <p:origin x="81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édérique E. Lecerf" userId="ec172f9d-47dc-46d6-b5d6-559db284bea3" providerId="ADAL" clId="{3AD64B18-DB00-4BA7-819C-F41ACB12ACCC}"/>
    <pc:docChg chg="custSel addSld modSld sldOrd">
      <pc:chgData name="Frédérique E. Lecerf" userId="ec172f9d-47dc-46d6-b5d6-559db284bea3" providerId="ADAL" clId="{3AD64B18-DB00-4BA7-819C-F41ACB12ACCC}" dt="2021-01-18T09:29:12.457" v="575"/>
      <pc:docMkLst>
        <pc:docMk/>
      </pc:docMkLst>
      <pc:sldChg chg="modSp mod">
        <pc:chgData name="Frédérique E. Lecerf" userId="ec172f9d-47dc-46d6-b5d6-559db284bea3" providerId="ADAL" clId="{3AD64B18-DB00-4BA7-819C-F41ACB12ACCC}" dt="2021-01-18T08:37:11.017" v="165" actId="20577"/>
        <pc:sldMkLst>
          <pc:docMk/>
          <pc:sldMk cId="3998304428" sldId="261"/>
        </pc:sldMkLst>
        <pc:spChg chg="mod">
          <ac:chgData name="Frédérique E. Lecerf" userId="ec172f9d-47dc-46d6-b5d6-559db284bea3" providerId="ADAL" clId="{3AD64B18-DB00-4BA7-819C-F41ACB12ACCC}" dt="2021-01-18T08:35:57.405" v="147" actId="14100"/>
          <ac:spMkLst>
            <pc:docMk/>
            <pc:sldMk cId="3998304428" sldId="261"/>
            <ac:spMk id="2" creationId="{00000000-0000-0000-0000-000000000000}"/>
          </ac:spMkLst>
        </pc:spChg>
        <pc:spChg chg="mod">
          <ac:chgData name="Frédérique E. Lecerf" userId="ec172f9d-47dc-46d6-b5d6-559db284bea3" providerId="ADAL" clId="{3AD64B18-DB00-4BA7-819C-F41ACB12ACCC}" dt="2021-01-18T08:37:11.017" v="165" actId="20577"/>
          <ac:spMkLst>
            <pc:docMk/>
            <pc:sldMk cId="3998304428" sldId="261"/>
            <ac:spMk id="3" creationId="{00000000-0000-0000-0000-000000000000}"/>
          </ac:spMkLst>
        </pc:spChg>
      </pc:sldChg>
      <pc:sldChg chg="modSp mod">
        <pc:chgData name="Frédérique E. Lecerf" userId="ec172f9d-47dc-46d6-b5d6-559db284bea3" providerId="ADAL" clId="{3AD64B18-DB00-4BA7-819C-F41ACB12ACCC}" dt="2021-01-18T08:23:50.218" v="0" actId="27636"/>
        <pc:sldMkLst>
          <pc:docMk/>
          <pc:sldMk cId="3202581727" sldId="303"/>
        </pc:sldMkLst>
        <pc:spChg chg="mod">
          <ac:chgData name="Frédérique E. Lecerf" userId="ec172f9d-47dc-46d6-b5d6-559db284bea3" providerId="ADAL" clId="{3AD64B18-DB00-4BA7-819C-F41ACB12ACCC}" dt="2021-01-18T08:23:50.218" v="0" actId="27636"/>
          <ac:spMkLst>
            <pc:docMk/>
            <pc:sldMk cId="3202581727" sldId="303"/>
            <ac:spMk id="3" creationId="{00000000-0000-0000-0000-000000000000}"/>
          </ac:spMkLst>
        </pc:spChg>
      </pc:sldChg>
      <pc:sldChg chg="ord">
        <pc:chgData name="Frédérique E. Lecerf" userId="ec172f9d-47dc-46d6-b5d6-559db284bea3" providerId="ADAL" clId="{3AD64B18-DB00-4BA7-819C-F41ACB12ACCC}" dt="2021-01-18T08:38:47.991" v="204"/>
        <pc:sldMkLst>
          <pc:docMk/>
          <pc:sldMk cId="411469991" sldId="321"/>
        </pc:sldMkLst>
      </pc:sldChg>
      <pc:sldChg chg="delSp modSp mod ord">
        <pc:chgData name="Frédérique E. Lecerf" userId="ec172f9d-47dc-46d6-b5d6-559db284bea3" providerId="ADAL" clId="{3AD64B18-DB00-4BA7-819C-F41ACB12ACCC}" dt="2021-01-18T08:43:14.257" v="324"/>
        <pc:sldMkLst>
          <pc:docMk/>
          <pc:sldMk cId="2420772317" sldId="329"/>
        </pc:sldMkLst>
        <pc:spChg chg="del">
          <ac:chgData name="Frédérique E. Lecerf" userId="ec172f9d-47dc-46d6-b5d6-559db284bea3" providerId="ADAL" clId="{3AD64B18-DB00-4BA7-819C-F41ACB12ACCC}" dt="2021-01-18T08:42:07.893" v="320" actId="478"/>
          <ac:spMkLst>
            <pc:docMk/>
            <pc:sldMk cId="2420772317" sldId="329"/>
            <ac:spMk id="3" creationId="{00000000-0000-0000-0000-000000000000}"/>
          </ac:spMkLst>
        </pc:spChg>
        <pc:picChg chg="mod">
          <ac:chgData name="Frédérique E. Lecerf" userId="ec172f9d-47dc-46d6-b5d6-559db284bea3" providerId="ADAL" clId="{3AD64B18-DB00-4BA7-819C-F41ACB12ACCC}" dt="2021-01-18T08:42:16.298" v="322" actId="1076"/>
          <ac:picMkLst>
            <pc:docMk/>
            <pc:sldMk cId="2420772317" sldId="329"/>
            <ac:picMk id="4" creationId="{00000000-0000-0000-0000-000000000000}"/>
          </ac:picMkLst>
        </pc:picChg>
      </pc:sldChg>
      <pc:sldChg chg="addSp delSp modSp mod ord">
        <pc:chgData name="Frédérique E. Lecerf" userId="ec172f9d-47dc-46d6-b5d6-559db284bea3" providerId="ADAL" clId="{3AD64B18-DB00-4BA7-819C-F41ACB12ACCC}" dt="2021-01-18T08:49:05.878" v="562" actId="478"/>
        <pc:sldMkLst>
          <pc:docMk/>
          <pc:sldMk cId="2049544917" sldId="331"/>
        </pc:sldMkLst>
        <pc:spChg chg="mod">
          <ac:chgData name="Frédérique E. Lecerf" userId="ec172f9d-47dc-46d6-b5d6-559db284bea3" providerId="ADAL" clId="{3AD64B18-DB00-4BA7-819C-F41ACB12ACCC}" dt="2021-01-18T08:48:30.294" v="505" actId="20577"/>
          <ac:spMkLst>
            <pc:docMk/>
            <pc:sldMk cId="2049544917" sldId="331"/>
            <ac:spMk id="2" creationId="{D1E3DB73-F82D-4DBD-A154-7073673EA714}"/>
          </ac:spMkLst>
        </pc:spChg>
        <pc:spChg chg="mod">
          <ac:chgData name="Frédérique E. Lecerf" userId="ec172f9d-47dc-46d6-b5d6-559db284bea3" providerId="ADAL" clId="{3AD64B18-DB00-4BA7-819C-F41ACB12ACCC}" dt="2021-01-18T08:49:03.810" v="561" actId="20577"/>
          <ac:spMkLst>
            <pc:docMk/>
            <pc:sldMk cId="2049544917" sldId="331"/>
            <ac:spMk id="3" creationId="{3EC484D9-0FC2-42A8-8F6F-66C0C084F99B}"/>
          </ac:spMkLst>
        </pc:spChg>
        <pc:picChg chg="add del mod">
          <ac:chgData name="Frédérique E. Lecerf" userId="ec172f9d-47dc-46d6-b5d6-559db284bea3" providerId="ADAL" clId="{3AD64B18-DB00-4BA7-819C-F41ACB12ACCC}" dt="2021-01-18T08:49:05.878" v="562" actId="478"/>
          <ac:picMkLst>
            <pc:docMk/>
            <pc:sldMk cId="2049544917" sldId="331"/>
            <ac:picMk id="4" creationId="{480B6209-AFE9-40D9-A0BB-A1B3D55C0C56}"/>
          </ac:picMkLst>
        </pc:picChg>
      </pc:sldChg>
      <pc:sldChg chg="addSp modSp add mod ord">
        <pc:chgData name="Frédérique E. Lecerf" userId="ec172f9d-47dc-46d6-b5d6-559db284bea3" providerId="ADAL" clId="{3AD64B18-DB00-4BA7-819C-F41ACB12ACCC}" dt="2021-01-18T08:41:41.963" v="319" actId="20577"/>
        <pc:sldMkLst>
          <pc:docMk/>
          <pc:sldMk cId="3724593258" sldId="332"/>
        </pc:sldMkLst>
        <pc:spChg chg="mod">
          <ac:chgData name="Frédérique E. Lecerf" userId="ec172f9d-47dc-46d6-b5d6-559db284bea3" providerId="ADAL" clId="{3AD64B18-DB00-4BA7-819C-F41ACB12ACCC}" dt="2021-01-18T08:38:25.230" v="183" actId="20577"/>
          <ac:spMkLst>
            <pc:docMk/>
            <pc:sldMk cId="3724593258" sldId="332"/>
            <ac:spMk id="2" creationId="{D1E3DB73-F82D-4DBD-A154-7073673EA714}"/>
          </ac:spMkLst>
        </pc:spChg>
        <pc:spChg chg="mod">
          <ac:chgData name="Frédérique E. Lecerf" userId="ec172f9d-47dc-46d6-b5d6-559db284bea3" providerId="ADAL" clId="{3AD64B18-DB00-4BA7-819C-F41ACB12ACCC}" dt="2021-01-18T08:41:41.963" v="319" actId="20577"/>
          <ac:spMkLst>
            <pc:docMk/>
            <pc:sldMk cId="3724593258" sldId="332"/>
            <ac:spMk id="3" creationId="{3EC484D9-0FC2-42A8-8F6F-66C0C084F99B}"/>
          </ac:spMkLst>
        </pc:spChg>
        <pc:spChg chg="add mod">
          <ac:chgData name="Frédérique E. Lecerf" userId="ec172f9d-47dc-46d6-b5d6-559db284bea3" providerId="ADAL" clId="{3AD64B18-DB00-4BA7-819C-F41ACB12ACCC}" dt="2021-01-18T08:41:30.038" v="300" actId="1076"/>
          <ac:spMkLst>
            <pc:docMk/>
            <pc:sldMk cId="3724593258" sldId="332"/>
            <ac:spMk id="4" creationId="{DE0B73BB-A1D1-4914-BE86-F6B4E59A2E30}"/>
          </ac:spMkLst>
        </pc:spChg>
      </pc:sldChg>
      <pc:sldChg chg="add">
        <pc:chgData name="Frédérique E. Lecerf" userId="ec172f9d-47dc-46d6-b5d6-559db284bea3" providerId="ADAL" clId="{3AD64B18-DB00-4BA7-819C-F41ACB12ACCC}" dt="2021-01-18T08:48:16.591" v="490" actId="2890"/>
        <pc:sldMkLst>
          <pc:docMk/>
          <pc:sldMk cId="3162227719" sldId="333"/>
        </pc:sldMkLst>
      </pc:sldChg>
      <pc:sldChg chg="modSp add mod modAnim">
        <pc:chgData name="Frédérique E. Lecerf" userId="ec172f9d-47dc-46d6-b5d6-559db284bea3" providerId="ADAL" clId="{3AD64B18-DB00-4BA7-819C-F41ACB12ACCC}" dt="2021-01-18T09:29:12.457" v="575"/>
        <pc:sldMkLst>
          <pc:docMk/>
          <pc:sldMk cId="688315961" sldId="334"/>
        </pc:sldMkLst>
        <pc:spChg chg="mod">
          <ac:chgData name="Frédérique E. Lecerf" userId="ec172f9d-47dc-46d6-b5d6-559db284bea3" providerId="ADAL" clId="{3AD64B18-DB00-4BA7-819C-F41ACB12ACCC}" dt="2021-01-18T09:29:04.155" v="573"/>
          <ac:spMkLst>
            <pc:docMk/>
            <pc:sldMk cId="688315961" sldId="334"/>
            <ac:spMk id="3" creationId="{00000000-0000-0000-0000-000000000000}"/>
          </ac:spMkLst>
        </pc:spChg>
      </pc:sldChg>
    </pc:docChg>
  </pc:docChgLst>
  <pc:docChgLst>
    <pc:chgData name="Frédérique E. Lecerf" userId="S::frederiquelecerf@godalming.ac.uk::ec172f9d-47dc-46d6-b5d6-559db284bea3" providerId="AD" clId="Web-{5CF4F29B-C904-8E69-94DC-A8D29E4C39F2}"/>
    <pc:docChg chg="addSld delSld sldOrd">
      <pc:chgData name="Frédérique E. Lecerf" userId="S::frederiquelecerf@godalming.ac.uk::ec172f9d-47dc-46d6-b5d6-559db284bea3" providerId="AD" clId="Web-{5CF4F29B-C904-8E69-94DC-A8D29E4C39F2}" dt="2023-01-12T13:47:36.833" v="41"/>
      <pc:docMkLst>
        <pc:docMk/>
      </pc:docMkLst>
      <pc:sldChg chg="del">
        <pc:chgData name="Frédérique E. Lecerf" userId="S::frederiquelecerf@godalming.ac.uk::ec172f9d-47dc-46d6-b5d6-559db284bea3" providerId="AD" clId="Web-{5CF4F29B-C904-8E69-94DC-A8D29E4C39F2}" dt="2023-01-12T13:47:36.786" v="38"/>
        <pc:sldMkLst>
          <pc:docMk/>
          <pc:sldMk cId="2104124734" sldId="263"/>
        </pc:sldMkLst>
      </pc:sldChg>
      <pc:sldChg chg="del">
        <pc:chgData name="Frédérique E. Lecerf" userId="S::frederiquelecerf@godalming.ac.uk::ec172f9d-47dc-46d6-b5d6-559db284bea3" providerId="AD" clId="Web-{5CF4F29B-C904-8E69-94DC-A8D29E4C39F2}" dt="2023-01-12T13:47:36.802" v="39"/>
        <pc:sldMkLst>
          <pc:docMk/>
          <pc:sldMk cId="3630282623" sldId="270"/>
        </pc:sldMkLst>
      </pc:sldChg>
      <pc:sldChg chg="del">
        <pc:chgData name="Frédérique E. Lecerf" userId="S::frederiquelecerf@godalming.ac.uk::ec172f9d-47dc-46d6-b5d6-559db284bea3" providerId="AD" clId="Web-{5CF4F29B-C904-8E69-94DC-A8D29E4C39F2}" dt="2023-01-12T13:47:36.755" v="22"/>
        <pc:sldMkLst>
          <pc:docMk/>
          <pc:sldMk cId="2675662173" sldId="271"/>
        </pc:sldMkLst>
      </pc:sldChg>
      <pc:sldChg chg="del">
        <pc:chgData name="Frédérique E. Lecerf" userId="S::frederiquelecerf@godalming.ac.uk::ec172f9d-47dc-46d6-b5d6-559db284bea3" providerId="AD" clId="Web-{5CF4F29B-C904-8E69-94DC-A8D29E4C39F2}" dt="2023-01-12T13:42:54.764" v="9"/>
        <pc:sldMkLst>
          <pc:docMk/>
          <pc:sldMk cId="220247514" sldId="272"/>
        </pc:sldMkLst>
      </pc:sldChg>
      <pc:sldChg chg="del">
        <pc:chgData name="Frédérique E. Lecerf" userId="S::frederiquelecerf@godalming.ac.uk::ec172f9d-47dc-46d6-b5d6-559db284bea3" providerId="AD" clId="Web-{5CF4F29B-C904-8E69-94DC-A8D29E4C39F2}" dt="2023-01-12T13:47:36.786" v="33"/>
        <pc:sldMkLst>
          <pc:docMk/>
          <pc:sldMk cId="3101137128" sldId="278"/>
        </pc:sldMkLst>
      </pc:sldChg>
      <pc:sldChg chg="del">
        <pc:chgData name="Frédérique E. Lecerf" userId="S::frederiquelecerf@godalming.ac.uk::ec172f9d-47dc-46d6-b5d6-559db284bea3" providerId="AD" clId="Web-{5CF4F29B-C904-8E69-94DC-A8D29E4C39F2}" dt="2023-01-12T13:47:36.770" v="28"/>
        <pc:sldMkLst>
          <pc:docMk/>
          <pc:sldMk cId="3112172336" sldId="282"/>
        </pc:sldMkLst>
      </pc:sldChg>
      <pc:sldChg chg="del">
        <pc:chgData name="Frédérique E. Lecerf" userId="S::frederiquelecerf@godalming.ac.uk::ec172f9d-47dc-46d6-b5d6-559db284bea3" providerId="AD" clId="Web-{5CF4F29B-C904-8E69-94DC-A8D29E4C39F2}" dt="2023-01-12T13:47:36.770" v="29"/>
        <pc:sldMkLst>
          <pc:docMk/>
          <pc:sldMk cId="4041915009" sldId="286"/>
        </pc:sldMkLst>
      </pc:sldChg>
      <pc:sldChg chg="del">
        <pc:chgData name="Frédérique E. Lecerf" userId="S::frederiquelecerf@godalming.ac.uk::ec172f9d-47dc-46d6-b5d6-559db284bea3" providerId="AD" clId="Web-{5CF4F29B-C904-8E69-94DC-A8D29E4C39F2}" dt="2023-01-12T13:44:26.500" v="13"/>
        <pc:sldMkLst>
          <pc:docMk/>
          <pc:sldMk cId="385458922" sldId="289"/>
        </pc:sldMkLst>
      </pc:sldChg>
      <pc:sldChg chg="del">
        <pc:chgData name="Frédérique E. Lecerf" userId="S::frederiquelecerf@godalming.ac.uk::ec172f9d-47dc-46d6-b5d6-559db284bea3" providerId="AD" clId="Web-{5CF4F29B-C904-8E69-94DC-A8D29E4C39F2}" dt="2023-01-12T13:47:36.786" v="34"/>
        <pc:sldMkLst>
          <pc:docMk/>
          <pc:sldMk cId="3150971499" sldId="300"/>
        </pc:sldMkLst>
      </pc:sldChg>
      <pc:sldChg chg="del">
        <pc:chgData name="Frédérique E. Lecerf" userId="S::frederiquelecerf@godalming.ac.uk::ec172f9d-47dc-46d6-b5d6-559db284bea3" providerId="AD" clId="Web-{5CF4F29B-C904-8E69-94DC-A8D29E4C39F2}" dt="2023-01-12T13:47:36.770" v="31"/>
        <pc:sldMkLst>
          <pc:docMk/>
          <pc:sldMk cId="3810202783" sldId="301"/>
        </pc:sldMkLst>
      </pc:sldChg>
      <pc:sldChg chg="del">
        <pc:chgData name="Frédérique E. Lecerf" userId="S::frederiquelecerf@godalming.ac.uk::ec172f9d-47dc-46d6-b5d6-559db284bea3" providerId="AD" clId="Web-{5CF4F29B-C904-8E69-94DC-A8D29E4C39F2}" dt="2023-01-12T13:47:36.786" v="37"/>
        <pc:sldMkLst>
          <pc:docMk/>
          <pc:sldMk cId="18967038" sldId="302"/>
        </pc:sldMkLst>
      </pc:sldChg>
      <pc:sldChg chg="del">
        <pc:chgData name="Frédérique E. Lecerf" userId="S::frederiquelecerf@godalming.ac.uk::ec172f9d-47dc-46d6-b5d6-559db284bea3" providerId="AD" clId="Web-{5CF4F29B-C904-8E69-94DC-A8D29E4C39F2}" dt="2023-01-12T13:47:36.786" v="36"/>
        <pc:sldMkLst>
          <pc:docMk/>
          <pc:sldMk cId="3202581727" sldId="303"/>
        </pc:sldMkLst>
      </pc:sldChg>
      <pc:sldChg chg="del">
        <pc:chgData name="Frédérique E. Lecerf" userId="S::frederiquelecerf@godalming.ac.uk::ec172f9d-47dc-46d6-b5d6-559db284bea3" providerId="AD" clId="Web-{5CF4F29B-C904-8E69-94DC-A8D29E4C39F2}" dt="2023-01-12T13:47:36.786" v="35"/>
        <pc:sldMkLst>
          <pc:docMk/>
          <pc:sldMk cId="1484744430" sldId="304"/>
        </pc:sldMkLst>
      </pc:sldChg>
      <pc:sldChg chg="del">
        <pc:chgData name="Frédérique E. Lecerf" userId="S::frederiquelecerf@godalming.ac.uk::ec172f9d-47dc-46d6-b5d6-559db284bea3" providerId="AD" clId="Web-{5CF4F29B-C904-8E69-94DC-A8D29E4C39F2}" dt="2023-01-12T13:47:36.786" v="32"/>
        <pc:sldMkLst>
          <pc:docMk/>
          <pc:sldMk cId="1784565284" sldId="305"/>
        </pc:sldMkLst>
      </pc:sldChg>
      <pc:sldChg chg="del">
        <pc:chgData name="Frédérique E. Lecerf" userId="S::frederiquelecerf@godalming.ac.uk::ec172f9d-47dc-46d6-b5d6-559db284bea3" providerId="AD" clId="Web-{5CF4F29B-C904-8E69-94DC-A8D29E4C39F2}" dt="2023-01-12T13:47:36.770" v="30"/>
        <pc:sldMkLst>
          <pc:docMk/>
          <pc:sldMk cId="3905462042" sldId="306"/>
        </pc:sldMkLst>
      </pc:sldChg>
      <pc:sldChg chg="del">
        <pc:chgData name="Frédérique E. Lecerf" userId="S::frederiquelecerf@godalming.ac.uk::ec172f9d-47dc-46d6-b5d6-559db284bea3" providerId="AD" clId="Web-{5CF4F29B-C904-8E69-94DC-A8D29E4C39F2}" dt="2023-01-12T13:47:36.770" v="25"/>
        <pc:sldMkLst>
          <pc:docMk/>
          <pc:sldMk cId="2120905882" sldId="308"/>
        </pc:sldMkLst>
      </pc:sldChg>
      <pc:sldChg chg="del">
        <pc:chgData name="Frédérique E. Lecerf" userId="S::frederiquelecerf@godalming.ac.uk::ec172f9d-47dc-46d6-b5d6-559db284bea3" providerId="AD" clId="Web-{5CF4F29B-C904-8E69-94DC-A8D29E4C39F2}" dt="2023-01-12T13:47:36.755" v="19"/>
        <pc:sldMkLst>
          <pc:docMk/>
          <pc:sldMk cId="756380719" sldId="310"/>
        </pc:sldMkLst>
      </pc:sldChg>
      <pc:sldChg chg="del">
        <pc:chgData name="Frédérique E. Lecerf" userId="S::frederiquelecerf@godalming.ac.uk::ec172f9d-47dc-46d6-b5d6-559db284bea3" providerId="AD" clId="Web-{5CF4F29B-C904-8E69-94DC-A8D29E4C39F2}" dt="2023-01-12T13:47:36.770" v="26"/>
        <pc:sldMkLst>
          <pc:docMk/>
          <pc:sldMk cId="2425867112" sldId="311"/>
        </pc:sldMkLst>
      </pc:sldChg>
      <pc:sldChg chg="del">
        <pc:chgData name="Frédérique E. Lecerf" userId="S::frederiquelecerf@godalming.ac.uk::ec172f9d-47dc-46d6-b5d6-559db284bea3" providerId="AD" clId="Web-{5CF4F29B-C904-8E69-94DC-A8D29E4C39F2}" dt="2023-01-12T13:47:36.770" v="23"/>
        <pc:sldMkLst>
          <pc:docMk/>
          <pc:sldMk cId="596689396" sldId="312"/>
        </pc:sldMkLst>
      </pc:sldChg>
      <pc:sldChg chg="del">
        <pc:chgData name="Frédérique E. Lecerf" userId="S::frederiquelecerf@godalming.ac.uk::ec172f9d-47dc-46d6-b5d6-559db284bea3" providerId="AD" clId="Web-{5CF4F29B-C904-8E69-94DC-A8D29E4C39F2}" dt="2023-01-12T13:47:36.770" v="24"/>
        <pc:sldMkLst>
          <pc:docMk/>
          <pc:sldMk cId="900767725" sldId="313"/>
        </pc:sldMkLst>
      </pc:sldChg>
      <pc:sldChg chg="del">
        <pc:chgData name="Frédérique E. Lecerf" userId="S::frederiquelecerf@godalming.ac.uk::ec172f9d-47dc-46d6-b5d6-559db284bea3" providerId="AD" clId="Web-{5CF4F29B-C904-8E69-94DC-A8D29E4C39F2}" dt="2023-01-12T13:47:36.755" v="21"/>
        <pc:sldMkLst>
          <pc:docMk/>
          <pc:sldMk cId="1361580587" sldId="315"/>
        </pc:sldMkLst>
      </pc:sldChg>
      <pc:sldChg chg="del">
        <pc:chgData name="Frédérique E. Lecerf" userId="S::frederiquelecerf@godalming.ac.uk::ec172f9d-47dc-46d6-b5d6-559db284bea3" providerId="AD" clId="Web-{5CF4F29B-C904-8E69-94DC-A8D29E4C39F2}" dt="2023-01-12T13:47:36.755" v="20"/>
        <pc:sldMkLst>
          <pc:docMk/>
          <pc:sldMk cId="1282070981" sldId="318"/>
        </pc:sldMkLst>
      </pc:sldChg>
      <pc:sldChg chg="del">
        <pc:chgData name="Frédérique E. Lecerf" userId="S::frederiquelecerf@godalming.ac.uk::ec172f9d-47dc-46d6-b5d6-559db284bea3" providerId="AD" clId="Web-{5CF4F29B-C904-8E69-94DC-A8D29E4C39F2}" dt="2023-01-12T13:47:36.755" v="18"/>
        <pc:sldMkLst>
          <pc:docMk/>
          <pc:sldMk cId="2038458805" sldId="319"/>
        </pc:sldMkLst>
      </pc:sldChg>
      <pc:sldChg chg="del">
        <pc:chgData name="Frédérique E. Lecerf" userId="S::frederiquelecerf@godalming.ac.uk::ec172f9d-47dc-46d6-b5d6-559db284bea3" providerId="AD" clId="Web-{5CF4F29B-C904-8E69-94DC-A8D29E4C39F2}" dt="2023-01-12T13:47:36.802" v="40"/>
        <pc:sldMkLst>
          <pc:docMk/>
          <pc:sldMk cId="191322130" sldId="322"/>
        </pc:sldMkLst>
      </pc:sldChg>
      <pc:sldChg chg="del">
        <pc:chgData name="Frédérique E. Lecerf" userId="S::frederiquelecerf@godalming.ac.uk::ec172f9d-47dc-46d6-b5d6-559db284bea3" providerId="AD" clId="Web-{5CF4F29B-C904-8E69-94DC-A8D29E4C39F2}" dt="2023-01-12T13:44:47.094" v="17"/>
        <pc:sldMkLst>
          <pc:docMk/>
          <pc:sldMk cId="3711036721" sldId="323"/>
        </pc:sldMkLst>
      </pc:sldChg>
      <pc:sldChg chg="del">
        <pc:chgData name="Frédérique E. Lecerf" userId="S::frederiquelecerf@godalming.ac.uk::ec172f9d-47dc-46d6-b5d6-559db284bea3" providerId="AD" clId="Web-{5CF4F29B-C904-8E69-94DC-A8D29E4C39F2}" dt="2023-01-12T13:44:47.094" v="16"/>
        <pc:sldMkLst>
          <pc:docMk/>
          <pc:sldMk cId="2009993427" sldId="324"/>
        </pc:sldMkLst>
      </pc:sldChg>
      <pc:sldChg chg="del">
        <pc:chgData name="Frédérique E. Lecerf" userId="S::frederiquelecerf@godalming.ac.uk::ec172f9d-47dc-46d6-b5d6-559db284bea3" providerId="AD" clId="Web-{5CF4F29B-C904-8E69-94DC-A8D29E4C39F2}" dt="2023-01-12T13:47:36.770" v="27"/>
        <pc:sldMkLst>
          <pc:docMk/>
          <pc:sldMk cId="3074473156" sldId="325"/>
        </pc:sldMkLst>
      </pc:sldChg>
      <pc:sldChg chg="del">
        <pc:chgData name="Frédérique E. Lecerf" userId="S::frederiquelecerf@godalming.ac.uk::ec172f9d-47dc-46d6-b5d6-559db284bea3" providerId="AD" clId="Web-{5CF4F29B-C904-8E69-94DC-A8D29E4C39F2}" dt="2023-01-12T13:38:22.804" v="1"/>
        <pc:sldMkLst>
          <pc:docMk/>
          <pc:sldMk cId="1599581034" sldId="326"/>
        </pc:sldMkLst>
      </pc:sldChg>
      <pc:sldChg chg="del">
        <pc:chgData name="Frédérique E. Lecerf" userId="S::frederiquelecerf@godalming.ac.uk::ec172f9d-47dc-46d6-b5d6-559db284bea3" providerId="AD" clId="Web-{5CF4F29B-C904-8E69-94DC-A8D29E4C39F2}" dt="2023-01-12T13:38:23.039" v="2"/>
        <pc:sldMkLst>
          <pc:docMk/>
          <pc:sldMk cId="688315961" sldId="334"/>
        </pc:sldMkLst>
      </pc:sldChg>
      <pc:sldChg chg="del">
        <pc:chgData name="Frédérique E. Lecerf" userId="S::frederiquelecerf@godalming.ac.uk::ec172f9d-47dc-46d6-b5d6-559db284bea3" providerId="AD" clId="Web-{5CF4F29B-C904-8E69-94DC-A8D29E4C39F2}" dt="2023-01-12T13:38:22.773" v="0"/>
        <pc:sldMkLst>
          <pc:docMk/>
          <pc:sldMk cId="3951198221" sldId="336"/>
        </pc:sldMkLst>
      </pc:sldChg>
      <pc:sldChg chg="ord">
        <pc:chgData name="Frédérique E. Lecerf" userId="S::frederiquelecerf@godalming.ac.uk::ec172f9d-47dc-46d6-b5d6-559db284bea3" providerId="AD" clId="Web-{5CF4F29B-C904-8E69-94DC-A8D29E4C39F2}" dt="2023-01-12T13:38:46.586" v="3"/>
        <pc:sldMkLst>
          <pc:docMk/>
          <pc:sldMk cId="3590765857" sldId="338"/>
        </pc:sldMkLst>
      </pc:sldChg>
      <pc:sldChg chg="add del">
        <pc:chgData name="Frédérique E. Lecerf" userId="S::frederiquelecerf@godalming.ac.uk::ec172f9d-47dc-46d6-b5d6-559db284bea3" providerId="AD" clId="Web-{5CF4F29B-C904-8E69-94DC-A8D29E4C39F2}" dt="2023-01-12T13:42:04.716" v="5"/>
        <pc:sldMkLst>
          <pc:docMk/>
          <pc:sldMk cId="735934251" sldId="352"/>
        </pc:sldMkLst>
      </pc:sldChg>
      <pc:sldChg chg="add">
        <pc:chgData name="Frédérique E. Lecerf" userId="S::frederiquelecerf@godalming.ac.uk::ec172f9d-47dc-46d6-b5d6-559db284bea3" providerId="AD" clId="Web-{5CF4F29B-C904-8E69-94DC-A8D29E4C39F2}" dt="2023-01-12T13:42:45.341" v="8"/>
        <pc:sldMkLst>
          <pc:docMk/>
          <pc:sldMk cId="3232719326" sldId="352"/>
        </pc:sldMkLst>
      </pc:sldChg>
      <pc:sldChg chg="add del replId">
        <pc:chgData name="Frédérique E. Lecerf" userId="S::frederiquelecerf@godalming.ac.uk::ec172f9d-47dc-46d6-b5d6-559db284bea3" providerId="AD" clId="Web-{5CF4F29B-C904-8E69-94DC-A8D29E4C39F2}" dt="2023-01-12T13:42:34.560" v="7"/>
        <pc:sldMkLst>
          <pc:docMk/>
          <pc:sldMk cId="3920555257" sldId="352"/>
        </pc:sldMkLst>
      </pc:sldChg>
      <pc:sldChg chg="new del ord">
        <pc:chgData name="Frédérique E. Lecerf" userId="S::frederiquelecerf@godalming.ac.uk::ec172f9d-47dc-46d6-b5d6-559db284bea3" providerId="AD" clId="Web-{5CF4F29B-C904-8E69-94DC-A8D29E4C39F2}" dt="2023-01-12T13:47:36.833" v="41"/>
        <pc:sldMkLst>
          <pc:docMk/>
          <pc:sldMk cId="3589164731" sldId="353"/>
        </pc:sldMkLst>
      </pc:sldChg>
      <pc:sldChg chg="add ord">
        <pc:chgData name="Frédérique E. Lecerf" userId="S::frederiquelecerf@godalming.ac.uk::ec172f9d-47dc-46d6-b5d6-559db284bea3" providerId="AD" clId="Web-{5CF4F29B-C904-8E69-94DC-A8D29E4C39F2}" dt="2023-01-12T13:44:27.688" v="14"/>
        <pc:sldMkLst>
          <pc:docMk/>
          <pc:sldMk cId="3750776523" sldId="354"/>
        </pc:sldMkLst>
      </pc:sldChg>
    </pc:docChg>
  </pc:docChgLst>
  <pc:docChgLst>
    <pc:chgData name="Frédérique E. Lecerf" userId="S::frederiquelecerf@godalming.ac.uk::ec172f9d-47dc-46d6-b5d6-559db284bea3" providerId="AD" clId="Web-{B0E6580E-0685-E20F-4A33-DC471EE7843D}"/>
    <pc:docChg chg="addSld delSld modSld sldOrd">
      <pc:chgData name="Frédérique E. Lecerf" userId="S::frederiquelecerf@godalming.ac.uk::ec172f9d-47dc-46d6-b5d6-559db284bea3" providerId="AD" clId="Web-{B0E6580E-0685-E20F-4A33-DC471EE7843D}" dt="2023-01-17T13:01:06.321" v="102" actId="1076"/>
      <pc:docMkLst>
        <pc:docMk/>
      </pc:docMkLst>
      <pc:sldChg chg="del">
        <pc:chgData name="Frédérique E. Lecerf" userId="S::frederiquelecerf@godalming.ac.uk::ec172f9d-47dc-46d6-b5d6-559db284bea3" providerId="AD" clId="Web-{B0E6580E-0685-E20F-4A33-DC471EE7843D}" dt="2023-01-17T10:30:55.156" v="6"/>
        <pc:sldMkLst>
          <pc:docMk/>
          <pc:sldMk cId="2914541584" sldId="260"/>
        </pc:sldMkLst>
      </pc:sldChg>
      <pc:sldChg chg="ord">
        <pc:chgData name="Frédérique E. Lecerf" userId="S::frederiquelecerf@godalming.ac.uk::ec172f9d-47dc-46d6-b5d6-559db284bea3" providerId="AD" clId="Web-{B0E6580E-0685-E20F-4A33-DC471EE7843D}" dt="2023-01-17T10:31:14.141" v="8"/>
        <pc:sldMkLst>
          <pc:docMk/>
          <pc:sldMk cId="841309323" sldId="276"/>
        </pc:sldMkLst>
      </pc:sldChg>
      <pc:sldChg chg="del">
        <pc:chgData name="Frédérique E. Lecerf" userId="S::frederiquelecerf@godalming.ac.uk::ec172f9d-47dc-46d6-b5d6-559db284bea3" providerId="AD" clId="Web-{B0E6580E-0685-E20F-4A33-DC471EE7843D}" dt="2023-01-17T10:30:56.406" v="7"/>
        <pc:sldMkLst>
          <pc:docMk/>
          <pc:sldMk cId="4236507295" sldId="288"/>
        </pc:sldMkLst>
      </pc:sldChg>
      <pc:sldChg chg="modSp">
        <pc:chgData name="Frédérique E. Lecerf" userId="S::frederiquelecerf@godalming.ac.uk::ec172f9d-47dc-46d6-b5d6-559db284bea3" providerId="AD" clId="Web-{B0E6580E-0685-E20F-4A33-DC471EE7843D}" dt="2023-01-17T12:56:36.127" v="51"/>
        <pc:sldMkLst>
          <pc:docMk/>
          <pc:sldMk cId="1499539" sldId="296"/>
        </pc:sldMkLst>
        <pc:spChg chg="mod">
          <ac:chgData name="Frédérique E. Lecerf" userId="S::frederiquelecerf@godalming.ac.uk::ec172f9d-47dc-46d6-b5d6-559db284bea3" providerId="AD" clId="Web-{B0E6580E-0685-E20F-4A33-DC471EE7843D}" dt="2023-01-17T12:56:36.127" v="51"/>
          <ac:spMkLst>
            <pc:docMk/>
            <pc:sldMk cId="1499539" sldId="296"/>
            <ac:spMk id="2" creationId="{00000000-0000-0000-0000-000000000000}"/>
          </ac:spMkLst>
        </pc:spChg>
      </pc:sldChg>
      <pc:sldChg chg="modSp">
        <pc:chgData name="Frédérique E. Lecerf" userId="S::frederiquelecerf@godalming.ac.uk::ec172f9d-47dc-46d6-b5d6-559db284bea3" providerId="AD" clId="Web-{B0E6580E-0685-E20F-4A33-DC471EE7843D}" dt="2023-01-17T12:56:45.752" v="52"/>
        <pc:sldMkLst>
          <pc:docMk/>
          <pc:sldMk cId="4276112730" sldId="297"/>
        </pc:sldMkLst>
        <pc:spChg chg="mod">
          <ac:chgData name="Frédérique E. Lecerf" userId="S::frederiquelecerf@godalming.ac.uk::ec172f9d-47dc-46d6-b5d6-559db284bea3" providerId="AD" clId="Web-{B0E6580E-0685-E20F-4A33-DC471EE7843D}" dt="2023-01-17T12:56:45.752" v="52"/>
          <ac:spMkLst>
            <pc:docMk/>
            <pc:sldMk cId="4276112730" sldId="297"/>
            <ac:spMk id="2" creationId="{00000000-0000-0000-0000-000000000000}"/>
          </ac:spMkLst>
        </pc:spChg>
      </pc:sldChg>
      <pc:sldChg chg="modSp">
        <pc:chgData name="Frédérique E. Lecerf" userId="S::frederiquelecerf@godalming.ac.uk::ec172f9d-47dc-46d6-b5d6-559db284bea3" providerId="AD" clId="Web-{B0E6580E-0685-E20F-4A33-DC471EE7843D}" dt="2023-01-17T12:56:22.611" v="48"/>
        <pc:sldMkLst>
          <pc:docMk/>
          <pc:sldMk cId="4239746319" sldId="331"/>
        </pc:sldMkLst>
        <pc:spChg chg="mod">
          <ac:chgData name="Frédérique E. Lecerf" userId="S::frederiquelecerf@godalming.ac.uk::ec172f9d-47dc-46d6-b5d6-559db284bea3" providerId="AD" clId="Web-{B0E6580E-0685-E20F-4A33-DC471EE7843D}" dt="2023-01-17T12:56:22.611" v="48"/>
          <ac:spMkLst>
            <pc:docMk/>
            <pc:sldMk cId="4239746319" sldId="331"/>
            <ac:spMk id="2" creationId="{00000000-0000-0000-0000-000000000000}"/>
          </ac:spMkLst>
        </pc:spChg>
      </pc:sldChg>
      <pc:sldChg chg="addSp modSp">
        <pc:chgData name="Frédérique E. Lecerf" userId="S::frederiquelecerf@godalming.ac.uk::ec172f9d-47dc-46d6-b5d6-559db284bea3" providerId="AD" clId="Web-{B0E6580E-0685-E20F-4A33-DC471EE7843D}" dt="2023-01-17T12:57:26.284" v="59" actId="1076"/>
        <pc:sldMkLst>
          <pc:docMk/>
          <pc:sldMk cId="2532583572" sldId="333"/>
        </pc:sldMkLst>
        <pc:spChg chg="mod">
          <ac:chgData name="Frédérique E. Lecerf" userId="S::frederiquelecerf@godalming.ac.uk::ec172f9d-47dc-46d6-b5d6-559db284bea3" providerId="AD" clId="Web-{B0E6580E-0685-E20F-4A33-DC471EE7843D}" dt="2023-01-17T12:57:11.987" v="57" actId="1076"/>
          <ac:spMkLst>
            <pc:docMk/>
            <pc:sldMk cId="2532583572" sldId="333"/>
            <ac:spMk id="5" creationId="{00000000-0000-0000-0000-000000000000}"/>
          </ac:spMkLst>
        </pc:spChg>
        <pc:spChg chg="mod">
          <ac:chgData name="Frédérique E. Lecerf" userId="S::frederiquelecerf@godalming.ac.uk::ec172f9d-47dc-46d6-b5d6-559db284bea3" providerId="AD" clId="Web-{B0E6580E-0685-E20F-4A33-DC471EE7843D}" dt="2023-01-17T12:56:30.158" v="50"/>
          <ac:spMkLst>
            <pc:docMk/>
            <pc:sldMk cId="2532583572" sldId="333"/>
            <ac:spMk id="10" creationId="{00000000-0000-0000-0000-000000000000}"/>
          </ac:spMkLst>
        </pc:spChg>
        <pc:picChg chg="add mod">
          <ac:chgData name="Frédérique E. Lecerf" userId="S::frederiquelecerf@godalming.ac.uk::ec172f9d-47dc-46d6-b5d6-559db284bea3" providerId="AD" clId="Web-{B0E6580E-0685-E20F-4A33-DC471EE7843D}" dt="2023-01-17T12:57:26.284" v="59" actId="1076"/>
          <ac:picMkLst>
            <pc:docMk/>
            <pc:sldMk cId="2532583572" sldId="333"/>
            <ac:picMk id="7" creationId="{74079AB7-E678-9E32-1C8D-9098D62F813D}"/>
          </ac:picMkLst>
        </pc:picChg>
      </pc:sldChg>
      <pc:sldChg chg="addSp modSp">
        <pc:chgData name="Frédérique E. Lecerf" userId="S::frederiquelecerf@godalming.ac.uk::ec172f9d-47dc-46d6-b5d6-559db284bea3" providerId="AD" clId="Web-{B0E6580E-0685-E20F-4A33-DC471EE7843D}" dt="2023-01-17T10:30:48.484" v="5" actId="20577"/>
        <pc:sldMkLst>
          <pc:docMk/>
          <pc:sldMk cId="1686634706" sldId="337"/>
        </pc:sldMkLst>
        <pc:spChg chg="mod">
          <ac:chgData name="Frédérique E. Lecerf" userId="S::frederiquelecerf@godalming.ac.uk::ec172f9d-47dc-46d6-b5d6-559db284bea3" providerId="AD" clId="Web-{B0E6580E-0685-E20F-4A33-DC471EE7843D}" dt="2023-01-17T10:30:31.405" v="2" actId="1076"/>
          <ac:spMkLst>
            <pc:docMk/>
            <pc:sldMk cId="1686634706" sldId="337"/>
            <ac:spMk id="2" creationId="{00000000-0000-0000-0000-000000000000}"/>
          </ac:spMkLst>
        </pc:spChg>
        <pc:spChg chg="mod">
          <ac:chgData name="Frédérique E. Lecerf" userId="S::frederiquelecerf@godalming.ac.uk::ec172f9d-47dc-46d6-b5d6-559db284bea3" providerId="AD" clId="Web-{B0E6580E-0685-E20F-4A33-DC471EE7843D}" dt="2023-01-17T10:30:27.483" v="1" actId="1076"/>
          <ac:spMkLst>
            <pc:docMk/>
            <pc:sldMk cId="1686634706" sldId="337"/>
            <ac:spMk id="3" creationId="{00000000-0000-0000-0000-000000000000}"/>
          </ac:spMkLst>
        </pc:spChg>
        <pc:spChg chg="add mod">
          <ac:chgData name="Frédérique E. Lecerf" userId="S::frederiquelecerf@godalming.ac.uk::ec172f9d-47dc-46d6-b5d6-559db284bea3" providerId="AD" clId="Web-{B0E6580E-0685-E20F-4A33-DC471EE7843D}" dt="2023-01-17T10:30:48.484" v="5" actId="20577"/>
          <ac:spMkLst>
            <pc:docMk/>
            <pc:sldMk cId="1686634706" sldId="337"/>
            <ac:spMk id="5" creationId="{29B8BC42-C36C-D00F-3D5E-D71A3EBF40D6}"/>
          </ac:spMkLst>
        </pc:spChg>
      </pc:sldChg>
      <pc:sldChg chg="ord">
        <pc:chgData name="Frédérique E. Lecerf" userId="S::frederiquelecerf@godalming.ac.uk::ec172f9d-47dc-46d6-b5d6-559db284bea3" providerId="AD" clId="Web-{B0E6580E-0685-E20F-4A33-DC471EE7843D}" dt="2023-01-17T10:31:31.220" v="10"/>
        <pc:sldMkLst>
          <pc:docMk/>
          <pc:sldMk cId="3590765857" sldId="338"/>
        </pc:sldMkLst>
      </pc:sldChg>
      <pc:sldChg chg="modSp modNotes">
        <pc:chgData name="Frédérique E. Lecerf" userId="S::frederiquelecerf@godalming.ac.uk::ec172f9d-47dc-46d6-b5d6-559db284bea3" providerId="AD" clId="Web-{B0E6580E-0685-E20F-4A33-DC471EE7843D}" dt="2023-01-17T12:55:58.907" v="46"/>
        <pc:sldMkLst>
          <pc:docMk/>
          <pc:sldMk cId="1983459428" sldId="342"/>
        </pc:sldMkLst>
        <pc:spChg chg="mod">
          <ac:chgData name="Frédérique E. Lecerf" userId="S::frederiquelecerf@godalming.ac.uk::ec172f9d-47dc-46d6-b5d6-559db284bea3" providerId="AD" clId="Web-{B0E6580E-0685-E20F-4A33-DC471EE7843D}" dt="2023-01-17T10:34:02.413" v="12"/>
          <ac:spMkLst>
            <pc:docMk/>
            <pc:sldMk cId="1983459428" sldId="342"/>
            <ac:spMk id="2" creationId="{00000000-0000-0000-0000-000000000000}"/>
          </ac:spMkLst>
        </pc:spChg>
      </pc:sldChg>
      <pc:sldChg chg="modSp">
        <pc:chgData name="Frédérique E. Lecerf" userId="S::frederiquelecerf@godalming.ac.uk::ec172f9d-47dc-46d6-b5d6-559db284bea3" providerId="AD" clId="Web-{B0E6580E-0685-E20F-4A33-DC471EE7843D}" dt="2023-01-17T10:34:18.585" v="13" actId="1076"/>
        <pc:sldMkLst>
          <pc:docMk/>
          <pc:sldMk cId="1671909253" sldId="343"/>
        </pc:sldMkLst>
        <pc:spChg chg="mod">
          <ac:chgData name="Frédérique E. Lecerf" userId="S::frederiquelecerf@godalming.ac.uk::ec172f9d-47dc-46d6-b5d6-559db284bea3" providerId="AD" clId="Web-{B0E6580E-0685-E20F-4A33-DC471EE7843D}" dt="2023-01-17T10:34:18.585" v="13" actId="1076"/>
          <ac:spMkLst>
            <pc:docMk/>
            <pc:sldMk cId="1671909253" sldId="343"/>
            <ac:spMk id="2" creationId="{00000000-0000-0000-0000-000000000000}"/>
          </ac:spMkLst>
        </pc:spChg>
      </pc:sldChg>
      <pc:sldChg chg="modSp">
        <pc:chgData name="Frédérique E. Lecerf" userId="S::frederiquelecerf@godalming.ac.uk::ec172f9d-47dc-46d6-b5d6-559db284bea3" providerId="AD" clId="Web-{B0E6580E-0685-E20F-4A33-DC471EE7843D}" dt="2023-01-17T10:35:34.838" v="24" actId="1076"/>
        <pc:sldMkLst>
          <pc:docMk/>
          <pc:sldMk cId="1189814865" sldId="344"/>
        </pc:sldMkLst>
        <pc:spChg chg="mod">
          <ac:chgData name="Frédérique E. Lecerf" userId="S::frederiquelecerf@godalming.ac.uk::ec172f9d-47dc-46d6-b5d6-559db284bea3" providerId="AD" clId="Web-{B0E6580E-0685-E20F-4A33-DC471EE7843D}" dt="2023-01-17T10:35:13.056" v="16"/>
          <ac:spMkLst>
            <pc:docMk/>
            <pc:sldMk cId="1189814865" sldId="344"/>
            <ac:spMk id="4" creationId="{00000000-0000-0000-0000-000000000000}"/>
          </ac:spMkLst>
        </pc:spChg>
        <pc:spChg chg="mod">
          <ac:chgData name="Frédérique E. Lecerf" userId="S::frederiquelecerf@godalming.ac.uk::ec172f9d-47dc-46d6-b5d6-559db284bea3" providerId="AD" clId="Web-{B0E6580E-0685-E20F-4A33-DC471EE7843D}" dt="2023-01-17T10:35:34.838" v="24" actId="1076"/>
          <ac:spMkLst>
            <pc:docMk/>
            <pc:sldMk cId="1189814865" sldId="344"/>
            <ac:spMk id="5" creationId="{00000000-0000-0000-0000-000000000000}"/>
          </ac:spMkLst>
        </pc:spChg>
        <pc:spChg chg="mod">
          <ac:chgData name="Frédérique E. Lecerf" userId="S::frederiquelecerf@godalming.ac.uk::ec172f9d-47dc-46d6-b5d6-559db284bea3" providerId="AD" clId="Web-{B0E6580E-0685-E20F-4A33-DC471EE7843D}" dt="2023-01-17T10:34:59.978" v="15"/>
          <ac:spMkLst>
            <pc:docMk/>
            <pc:sldMk cId="1189814865" sldId="344"/>
            <ac:spMk id="10" creationId="{00000000-0000-0000-0000-000000000000}"/>
          </ac:spMkLst>
        </pc:spChg>
        <pc:spChg chg="mod">
          <ac:chgData name="Frédérique E. Lecerf" userId="S::frederiquelecerf@godalming.ac.uk::ec172f9d-47dc-46d6-b5d6-559db284bea3" providerId="AD" clId="Web-{B0E6580E-0685-E20F-4A33-DC471EE7843D}" dt="2023-01-17T10:34:48.571" v="14"/>
          <ac:spMkLst>
            <pc:docMk/>
            <pc:sldMk cId="1189814865" sldId="344"/>
            <ac:spMk id="11" creationId="{00000000-0000-0000-0000-000000000000}"/>
          </ac:spMkLst>
        </pc:spChg>
      </pc:sldChg>
      <pc:sldChg chg="modSp addAnim modAnim">
        <pc:chgData name="Frédérique E. Lecerf" userId="S::frederiquelecerf@godalming.ac.uk::ec172f9d-47dc-46d6-b5d6-559db284bea3" providerId="AD" clId="Web-{B0E6580E-0685-E20F-4A33-DC471EE7843D}" dt="2023-01-17T12:57:54.738" v="60"/>
        <pc:sldMkLst>
          <pc:docMk/>
          <pc:sldMk cId="3381441477" sldId="346"/>
        </pc:sldMkLst>
        <pc:spChg chg="mod">
          <ac:chgData name="Frédérique E. Lecerf" userId="S::frederiquelecerf@godalming.ac.uk::ec172f9d-47dc-46d6-b5d6-559db284bea3" providerId="AD" clId="Web-{B0E6580E-0685-E20F-4A33-DC471EE7843D}" dt="2023-01-17T12:57:54.738" v="60"/>
          <ac:spMkLst>
            <pc:docMk/>
            <pc:sldMk cId="3381441477" sldId="346"/>
            <ac:spMk id="7" creationId="{00000000-0000-0000-0000-000000000000}"/>
          </ac:spMkLst>
        </pc:spChg>
      </pc:sldChg>
      <pc:sldChg chg="addAnim modAnim">
        <pc:chgData name="Frédérique E. Lecerf" userId="S::frederiquelecerf@godalming.ac.uk::ec172f9d-47dc-46d6-b5d6-559db284bea3" providerId="AD" clId="Web-{B0E6580E-0685-E20F-4A33-DC471EE7843D}" dt="2023-01-17T10:37:31.124" v="32"/>
        <pc:sldMkLst>
          <pc:docMk/>
          <pc:sldMk cId="3862361623" sldId="348"/>
        </pc:sldMkLst>
      </pc:sldChg>
      <pc:sldChg chg="modSp addAnim modAnim">
        <pc:chgData name="Frédérique E. Lecerf" userId="S::frederiquelecerf@godalming.ac.uk::ec172f9d-47dc-46d6-b5d6-559db284bea3" providerId="AD" clId="Web-{B0E6580E-0685-E20F-4A33-DC471EE7843D}" dt="2023-01-17T12:59:35.834" v="88" actId="20577"/>
        <pc:sldMkLst>
          <pc:docMk/>
          <pc:sldMk cId="2573004675" sldId="349"/>
        </pc:sldMkLst>
        <pc:spChg chg="mod">
          <ac:chgData name="Frédérique E. Lecerf" userId="S::frederiquelecerf@godalming.ac.uk::ec172f9d-47dc-46d6-b5d6-559db284bea3" providerId="AD" clId="Web-{B0E6580E-0685-E20F-4A33-DC471EE7843D}" dt="2023-01-17T12:59:35.834" v="88" actId="20577"/>
          <ac:spMkLst>
            <pc:docMk/>
            <pc:sldMk cId="2573004675" sldId="349"/>
            <ac:spMk id="3" creationId="{00000000-0000-0000-0000-000000000000}"/>
          </ac:spMkLst>
        </pc:spChg>
        <pc:spChg chg="mod">
          <ac:chgData name="Frédérique E. Lecerf" userId="S::frederiquelecerf@godalming.ac.uk::ec172f9d-47dc-46d6-b5d6-559db284bea3" providerId="AD" clId="Web-{B0E6580E-0685-E20F-4A33-DC471EE7843D}" dt="2023-01-17T12:58:53.989" v="72"/>
          <ac:spMkLst>
            <pc:docMk/>
            <pc:sldMk cId="2573004675" sldId="349"/>
            <ac:spMk id="5" creationId="{00000000-0000-0000-0000-000000000000}"/>
          </ac:spMkLst>
        </pc:spChg>
      </pc:sldChg>
      <pc:sldChg chg="modSp">
        <pc:chgData name="Frédérique E. Lecerf" userId="S::frederiquelecerf@godalming.ac.uk::ec172f9d-47dc-46d6-b5d6-559db284bea3" providerId="AD" clId="Web-{B0E6580E-0685-E20F-4A33-DC471EE7843D}" dt="2023-01-17T13:00:05.725" v="91"/>
        <pc:sldMkLst>
          <pc:docMk/>
          <pc:sldMk cId="2036083512" sldId="350"/>
        </pc:sldMkLst>
        <pc:spChg chg="mod">
          <ac:chgData name="Frédérique E. Lecerf" userId="S::frederiquelecerf@godalming.ac.uk::ec172f9d-47dc-46d6-b5d6-559db284bea3" providerId="AD" clId="Web-{B0E6580E-0685-E20F-4A33-DC471EE7843D}" dt="2023-01-17T13:00:05.725" v="91"/>
          <ac:spMkLst>
            <pc:docMk/>
            <pc:sldMk cId="2036083512" sldId="350"/>
            <ac:spMk id="7" creationId="{9102B49B-2A32-8ACA-B51C-6B0A0A3C8BFC}"/>
          </ac:spMkLst>
        </pc:spChg>
        <pc:spChg chg="mod">
          <ac:chgData name="Frédérique E. Lecerf" userId="S::frederiquelecerf@godalming.ac.uk::ec172f9d-47dc-46d6-b5d6-559db284bea3" providerId="AD" clId="Web-{B0E6580E-0685-E20F-4A33-DC471EE7843D}" dt="2023-01-17T13:00:03.397" v="90"/>
          <ac:spMkLst>
            <pc:docMk/>
            <pc:sldMk cId="2036083512" sldId="350"/>
            <ac:spMk id="8" creationId="{A54F4CA5-12E3-90BD-BB18-A00CB2374496}"/>
          </ac:spMkLst>
        </pc:spChg>
      </pc:sldChg>
      <pc:sldChg chg="modSp addAnim modAnim">
        <pc:chgData name="Frédérique E. Lecerf" userId="S::frederiquelecerf@godalming.ac.uk::ec172f9d-47dc-46d6-b5d6-559db284bea3" providerId="AD" clId="Web-{B0E6580E-0685-E20F-4A33-DC471EE7843D}" dt="2023-01-17T13:00:27.929" v="96"/>
        <pc:sldMkLst>
          <pc:docMk/>
          <pc:sldMk cId="277725868" sldId="351"/>
        </pc:sldMkLst>
        <pc:spChg chg="mod">
          <ac:chgData name="Frédérique E. Lecerf" userId="S::frederiquelecerf@godalming.ac.uk::ec172f9d-47dc-46d6-b5d6-559db284bea3" providerId="AD" clId="Web-{B0E6580E-0685-E20F-4A33-DC471EE7843D}" dt="2023-01-17T13:00:11.757" v="92"/>
          <ac:spMkLst>
            <pc:docMk/>
            <pc:sldMk cId="277725868" sldId="351"/>
            <ac:spMk id="3" creationId="{9607D019-1833-4634-915D-AF5C78DEE9D8}"/>
          </ac:spMkLst>
        </pc:spChg>
        <pc:spChg chg="mod">
          <ac:chgData name="Frédérique E. Lecerf" userId="S::frederiquelecerf@godalming.ac.uk::ec172f9d-47dc-46d6-b5d6-559db284bea3" providerId="AD" clId="Web-{B0E6580E-0685-E20F-4A33-DC471EE7843D}" dt="2023-01-17T13:00:17.788" v="93"/>
          <ac:spMkLst>
            <pc:docMk/>
            <pc:sldMk cId="277725868" sldId="351"/>
            <ac:spMk id="8" creationId="{A54F4CA5-12E3-90BD-BB18-A00CB2374496}"/>
          </ac:spMkLst>
        </pc:spChg>
      </pc:sldChg>
      <pc:sldChg chg="delSp modSp delAnim">
        <pc:chgData name="Frédérique E. Lecerf" userId="S::frederiquelecerf@godalming.ac.uk::ec172f9d-47dc-46d6-b5d6-559db284bea3" providerId="AD" clId="Web-{B0E6580E-0685-E20F-4A33-DC471EE7843D}" dt="2023-01-17T13:01:06.321" v="102" actId="1076"/>
        <pc:sldMkLst>
          <pc:docMk/>
          <pc:sldMk cId="3750776523" sldId="354"/>
        </pc:sldMkLst>
        <pc:spChg chg="mod">
          <ac:chgData name="Frédérique E. Lecerf" userId="S::frederiquelecerf@godalming.ac.uk::ec172f9d-47dc-46d6-b5d6-559db284bea3" providerId="AD" clId="Web-{B0E6580E-0685-E20F-4A33-DC471EE7843D}" dt="2023-01-17T13:00:59.336" v="100" actId="14100"/>
          <ac:spMkLst>
            <pc:docMk/>
            <pc:sldMk cId="3750776523" sldId="354"/>
            <ac:spMk id="2" creationId="{00000000-0000-0000-0000-000000000000}"/>
          </ac:spMkLst>
        </pc:spChg>
        <pc:spChg chg="mod">
          <ac:chgData name="Frédérique E. Lecerf" userId="S::frederiquelecerf@godalming.ac.uk::ec172f9d-47dc-46d6-b5d6-559db284bea3" providerId="AD" clId="Web-{B0E6580E-0685-E20F-4A33-DC471EE7843D}" dt="2023-01-17T13:01:03.336" v="101" actId="1076"/>
          <ac:spMkLst>
            <pc:docMk/>
            <pc:sldMk cId="3750776523" sldId="354"/>
            <ac:spMk id="6" creationId="{00000000-0000-0000-0000-000000000000}"/>
          </ac:spMkLst>
        </pc:spChg>
        <pc:spChg chg="mod">
          <ac:chgData name="Frédérique E. Lecerf" userId="S::frederiquelecerf@godalming.ac.uk::ec172f9d-47dc-46d6-b5d6-559db284bea3" providerId="AD" clId="Web-{B0E6580E-0685-E20F-4A33-DC471EE7843D}" dt="2023-01-17T13:01:06.321" v="102" actId="1076"/>
          <ac:spMkLst>
            <pc:docMk/>
            <pc:sldMk cId="3750776523" sldId="354"/>
            <ac:spMk id="7" creationId="{00000000-0000-0000-0000-000000000000}"/>
          </ac:spMkLst>
        </pc:spChg>
        <pc:picChg chg="mod">
          <ac:chgData name="Frédérique E. Lecerf" userId="S::frederiquelecerf@godalming.ac.uk::ec172f9d-47dc-46d6-b5d6-559db284bea3" providerId="AD" clId="Web-{B0E6580E-0685-E20F-4A33-DC471EE7843D}" dt="2023-01-17T13:00:55.602" v="99" actId="1076"/>
          <ac:picMkLst>
            <pc:docMk/>
            <pc:sldMk cId="3750776523" sldId="354"/>
            <ac:picMk id="9" creationId="{8FF8FB00-8533-AD2B-843E-B4D7EBFF3E24}"/>
          </ac:picMkLst>
        </pc:picChg>
        <pc:picChg chg="del">
          <ac:chgData name="Frédérique E. Lecerf" userId="S::frederiquelecerf@godalming.ac.uk::ec172f9d-47dc-46d6-b5d6-559db284bea3" providerId="AD" clId="Web-{B0E6580E-0685-E20F-4A33-DC471EE7843D}" dt="2023-01-17T13:00:54.180" v="98"/>
          <ac:picMkLst>
            <pc:docMk/>
            <pc:sldMk cId="3750776523" sldId="354"/>
            <ac:picMk id="10" creationId="{00000000-0000-0000-0000-000000000000}"/>
          </ac:picMkLst>
        </pc:picChg>
      </pc:sldChg>
      <pc:sldChg chg="add replId">
        <pc:chgData name="Frédérique E. Lecerf" userId="S::frederiquelecerf@godalming.ac.uk::ec172f9d-47dc-46d6-b5d6-559db284bea3" providerId="AD" clId="Web-{B0E6580E-0685-E20F-4A33-DC471EE7843D}" dt="2023-01-17T10:31:28.626" v="9"/>
        <pc:sldMkLst>
          <pc:docMk/>
          <pc:sldMk cId="254886642" sldId="355"/>
        </pc:sldMkLst>
      </pc:sldChg>
    </pc:docChg>
  </pc:docChgLst>
  <pc:docChgLst>
    <pc:chgData name="Frédérique E. Lecerf" userId="S::frederiquelecerf@godalming.ac.uk::ec172f9d-47dc-46d6-b5d6-559db284bea3" providerId="AD" clId="Web-{D4F32352-CF57-CE2D-B4C9-2C024D9DAB90}"/>
    <pc:docChg chg="addSld modSld">
      <pc:chgData name="Frédérique E. Lecerf" userId="S::frederiquelecerf@godalming.ac.uk::ec172f9d-47dc-46d6-b5d6-559db284bea3" providerId="AD" clId="Web-{D4F32352-CF57-CE2D-B4C9-2C024D9DAB90}" dt="2021-01-18T09:58:40.617" v="56" actId="20577"/>
      <pc:docMkLst>
        <pc:docMk/>
      </pc:docMkLst>
      <pc:sldChg chg="modSp">
        <pc:chgData name="Frédérique E. Lecerf" userId="S::frederiquelecerf@godalming.ac.uk::ec172f9d-47dc-46d6-b5d6-559db284bea3" providerId="AD" clId="Web-{D4F32352-CF57-CE2D-B4C9-2C024D9DAB90}" dt="2021-01-18T09:58:40.617" v="56" actId="20577"/>
        <pc:sldMkLst>
          <pc:docMk/>
          <pc:sldMk cId="3998304428" sldId="261"/>
        </pc:sldMkLst>
        <pc:spChg chg="mod">
          <ac:chgData name="Frédérique E. Lecerf" userId="S::frederiquelecerf@godalming.ac.uk::ec172f9d-47dc-46d6-b5d6-559db284bea3" providerId="AD" clId="Web-{D4F32352-CF57-CE2D-B4C9-2C024D9DAB90}" dt="2021-01-18T09:57:08.583" v="47"/>
          <ac:spMkLst>
            <pc:docMk/>
            <pc:sldMk cId="3998304428" sldId="261"/>
            <ac:spMk id="2" creationId="{00000000-0000-0000-0000-000000000000}"/>
          </ac:spMkLst>
        </pc:spChg>
        <pc:spChg chg="mod">
          <ac:chgData name="Frédérique E. Lecerf" userId="S::frederiquelecerf@godalming.ac.uk::ec172f9d-47dc-46d6-b5d6-559db284bea3" providerId="AD" clId="Web-{D4F32352-CF57-CE2D-B4C9-2C024D9DAB90}" dt="2021-01-18T09:58:40.617" v="56" actId="20577"/>
          <ac:spMkLst>
            <pc:docMk/>
            <pc:sldMk cId="3998304428" sldId="261"/>
            <ac:spMk id="3" creationId="{00000000-0000-0000-0000-000000000000}"/>
          </ac:spMkLst>
        </pc:spChg>
        <pc:picChg chg="mod">
          <ac:chgData name="Frédérique E. Lecerf" userId="S::frederiquelecerf@godalming.ac.uk::ec172f9d-47dc-46d6-b5d6-559db284bea3" providerId="AD" clId="Web-{D4F32352-CF57-CE2D-B4C9-2C024D9DAB90}" dt="2021-01-18T09:57:14.537" v="48" actId="1076"/>
          <ac:picMkLst>
            <pc:docMk/>
            <pc:sldMk cId="3998304428" sldId="261"/>
            <ac:picMk id="4" creationId="{00000000-0000-0000-0000-000000000000}"/>
          </ac:picMkLst>
        </pc:picChg>
      </pc:sldChg>
      <pc:sldChg chg="add replId">
        <pc:chgData name="Frédérique E. Lecerf" userId="S::frederiquelecerf@godalming.ac.uk::ec172f9d-47dc-46d6-b5d6-559db284bea3" providerId="AD" clId="Web-{D4F32352-CF57-CE2D-B4C9-2C024D9DAB90}" dt="2021-01-18T09:58:26.054" v="50"/>
        <pc:sldMkLst>
          <pc:docMk/>
          <pc:sldMk cId="2989309151" sldId="335"/>
        </pc:sldMkLst>
      </pc:sldChg>
    </pc:docChg>
  </pc:docChgLst>
  <pc:docChgLst>
    <pc:chgData name="Frédérique E. Lecerf" userId="ec172f9d-47dc-46d6-b5d6-559db284bea3" providerId="ADAL" clId="{87327DF5-98EC-4C34-BCA1-DA6569E5F695}"/>
    <pc:docChg chg="undo custSel addSld delSld modSld sldOrd">
      <pc:chgData name="Frédérique E. Lecerf" userId="ec172f9d-47dc-46d6-b5d6-559db284bea3" providerId="ADAL" clId="{87327DF5-98EC-4C34-BCA1-DA6569E5F695}" dt="2023-01-12T12:59:04.635" v="35"/>
      <pc:docMkLst>
        <pc:docMk/>
      </pc:docMkLst>
      <pc:sldChg chg="add">
        <pc:chgData name="Frédérique E. Lecerf" userId="ec172f9d-47dc-46d6-b5d6-559db284bea3" providerId="ADAL" clId="{87327DF5-98EC-4C34-BCA1-DA6569E5F695}" dt="2023-01-12T12:51:53.088" v="0"/>
        <pc:sldMkLst>
          <pc:docMk/>
          <pc:sldMk cId="83878147" sldId="258"/>
        </pc:sldMkLst>
      </pc:sldChg>
      <pc:sldChg chg="add">
        <pc:chgData name="Frédérique E. Lecerf" userId="ec172f9d-47dc-46d6-b5d6-559db284bea3" providerId="ADAL" clId="{87327DF5-98EC-4C34-BCA1-DA6569E5F695}" dt="2023-01-12T12:52:09.389" v="1"/>
        <pc:sldMkLst>
          <pc:docMk/>
          <pc:sldMk cId="2914541584" sldId="260"/>
        </pc:sldMkLst>
      </pc:sldChg>
      <pc:sldChg chg="addSp modSp mod">
        <pc:chgData name="Frédérique E. Lecerf" userId="ec172f9d-47dc-46d6-b5d6-559db284bea3" providerId="ADAL" clId="{87327DF5-98EC-4C34-BCA1-DA6569E5F695}" dt="2023-01-12T12:58:42.165" v="34" actId="1076"/>
        <pc:sldMkLst>
          <pc:docMk/>
          <pc:sldMk cId="220247514" sldId="272"/>
        </pc:sldMkLst>
        <pc:picChg chg="add mod">
          <ac:chgData name="Frédérique E. Lecerf" userId="ec172f9d-47dc-46d6-b5d6-559db284bea3" providerId="ADAL" clId="{87327DF5-98EC-4C34-BCA1-DA6569E5F695}" dt="2023-01-12T12:58:42.165" v="34" actId="1076"/>
          <ac:picMkLst>
            <pc:docMk/>
            <pc:sldMk cId="220247514" sldId="272"/>
            <ac:picMk id="6" creationId="{0D0917DE-E0D5-3FD7-290A-F114B7EB7019}"/>
          </ac:picMkLst>
        </pc:picChg>
        <pc:picChg chg="add mod">
          <ac:chgData name="Frédérique E. Lecerf" userId="ec172f9d-47dc-46d6-b5d6-559db284bea3" providerId="ADAL" clId="{87327DF5-98EC-4C34-BCA1-DA6569E5F695}" dt="2023-01-12T12:58:42.165" v="34" actId="1076"/>
          <ac:picMkLst>
            <pc:docMk/>
            <pc:sldMk cId="220247514" sldId="272"/>
            <ac:picMk id="7" creationId="{6182EE1F-300A-1EDE-D76E-B5BE713CBDB7}"/>
          </ac:picMkLst>
        </pc:picChg>
      </pc:sldChg>
      <pc:sldChg chg="modSp add del mod">
        <pc:chgData name="Frédérique E. Lecerf" userId="ec172f9d-47dc-46d6-b5d6-559db284bea3" providerId="ADAL" clId="{87327DF5-98EC-4C34-BCA1-DA6569E5F695}" dt="2023-01-12T12:53:19.615" v="13" actId="21"/>
        <pc:sldMkLst>
          <pc:docMk/>
          <pc:sldMk cId="841309323" sldId="276"/>
        </pc:sldMkLst>
        <pc:graphicFrameChg chg="modGraphic">
          <ac:chgData name="Frédérique E. Lecerf" userId="ec172f9d-47dc-46d6-b5d6-559db284bea3" providerId="ADAL" clId="{87327DF5-98EC-4C34-BCA1-DA6569E5F695}" dt="2023-01-12T12:53:19.615" v="13" actId="21"/>
          <ac:graphicFrameMkLst>
            <pc:docMk/>
            <pc:sldMk cId="841309323" sldId="276"/>
            <ac:graphicFrameMk id="5" creationId="{00000000-0000-0000-0000-000000000000}"/>
          </ac:graphicFrameMkLst>
        </pc:graphicFrameChg>
      </pc:sldChg>
      <pc:sldChg chg="add del">
        <pc:chgData name="Frédérique E. Lecerf" userId="ec172f9d-47dc-46d6-b5d6-559db284bea3" providerId="ADAL" clId="{87327DF5-98EC-4C34-BCA1-DA6569E5F695}" dt="2023-01-12T12:53:53.576" v="14"/>
        <pc:sldMkLst>
          <pc:docMk/>
          <pc:sldMk cId="1649586445" sldId="280"/>
        </pc:sldMkLst>
      </pc:sldChg>
      <pc:sldChg chg="add">
        <pc:chgData name="Frédérique E. Lecerf" userId="ec172f9d-47dc-46d6-b5d6-559db284bea3" providerId="ADAL" clId="{87327DF5-98EC-4C34-BCA1-DA6569E5F695}" dt="2023-01-12T12:52:09.389" v="1"/>
        <pc:sldMkLst>
          <pc:docMk/>
          <pc:sldMk cId="4236507295" sldId="288"/>
        </pc:sldMkLst>
      </pc:sldChg>
      <pc:sldChg chg="del">
        <pc:chgData name="Frédérique E. Lecerf" userId="ec172f9d-47dc-46d6-b5d6-559db284bea3" providerId="ADAL" clId="{87327DF5-98EC-4C34-BCA1-DA6569E5F695}" dt="2023-01-12T12:58:20.054" v="32" actId="47"/>
        <pc:sldMkLst>
          <pc:docMk/>
          <pc:sldMk cId="669173202" sldId="290"/>
        </pc:sldMkLst>
      </pc:sldChg>
      <pc:sldChg chg="addSp delSp modSp mod">
        <pc:chgData name="Frédérique E. Lecerf" userId="ec172f9d-47dc-46d6-b5d6-559db284bea3" providerId="ADAL" clId="{87327DF5-98EC-4C34-BCA1-DA6569E5F695}" dt="2023-01-12T12:57:55.333" v="30" actId="1076"/>
        <pc:sldMkLst>
          <pc:docMk/>
          <pc:sldMk cId="3990539869" sldId="291"/>
        </pc:sldMkLst>
        <pc:spChg chg="del mod">
          <ac:chgData name="Frédérique E. Lecerf" userId="ec172f9d-47dc-46d6-b5d6-559db284bea3" providerId="ADAL" clId="{87327DF5-98EC-4C34-BCA1-DA6569E5F695}" dt="2023-01-12T12:57:45.802" v="28" actId="478"/>
          <ac:spMkLst>
            <pc:docMk/>
            <pc:sldMk cId="3990539869" sldId="291"/>
            <ac:spMk id="6" creationId="{00000000-0000-0000-0000-000000000000}"/>
          </ac:spMkLst>
        </pc:spChg>
        <pc:spChg chg="add mod">
          <ac:chgData name="Frédérique E. Lecerf" userId="ec172f9d-47dc-46d6-b5d6-559db284bea3" providerId="ADAL" clId="{87327DF5-98EC-4C34-BCA1-DA6569E5F695}" dt="2023-01-12T12:57:50.973" v="29" actId="1076"/>
          <ac:spMkLst>
            <pc:docMk/>
            <pc:sldMk cId="3990539869" sldId="291"/>
            <ac:spMk id="7" creationId="{EF9D0B6B-2E6B-2C60-BC2A-CC10C009B896}"/>
          </ac:spMkLst>
        </pc:spChg>
        <pc:picChg chg="add mod">
          <ac:chgData name="Frédérique E. Lecerf" userId="ec172f9d-47dc-46d6-b5d6-559db284bea3" providerId="ADAL" clId="{87327DF5-98EC-4C34-BCA1-DA6569E5F695}" dt="2023-01-12T12:57:55.333" v="30" actId="1076"/>
          <ac:picMkLst>
            <pc:docMk/>
            <pc:sldMk cId="3990539869" sldId="291"/>
            <ac:picMk id="8" creationId="{74DDC1B0-9ED3-AEBE-DC50-081860575FFB}"/>
          </ac:picMkLst>
        </pc:picChg>
      </pc:sldChg>
      <pc:sldChg chg="del">
        <pc:chgData name="Frédérique E. Lecerf" userId="ec172f9d-47dc-46d6-b5d6-559db284bea3" providerId="ADAL" clId="{87327DF5-98EC-4C34-BCA1-DA6569E5F695}" dt="2023-01-12T12:55:09.054" v="21" actId="47"/>
        <pc:sldMkLst>
          <pc:docMk/>
          <pc:sldMk cId="3927894120" sldId="295"/>
        </pc:sldMkLst>
      </pc:sldChg>
      <pc:sldChg chg="del">
        <pc:chgData name="Frédérique E. Lecerf" userId="ec172f9d-47dc-46d6-b5d6-559db284bea3" providerId="ADAL" clId="{87327DF5-98EC-4C34-BCA1-DA6569E5F695}" dt="2023-01-12T12:53:00.551" v="9" actId="47"/>
        <pc:sldMkLst>
          <pc:docMk/>
          <pc:sldMk cId="411469991" sldId="321"/>
        </pc:sldMkLst>
      </pc:sldChg>
      <pc:sldChg chg="add">
        <pc:chgData name="Frédérique E. Lecerf" userId="ec172f9d-47dc-46d6-b5d6-559db284bea3" providerId="ADAL" clId="{87327DF5-98EC-4C34-BCA1-DA6569E5F695}" dt="2023-01-12T12:54:09.859" v="17"/>
        <pc:sldMkLst>
          <pc:docMk/>
          <pc:sldMk cId="160329628" sldId="329"/>
        </pc:sldMkLst>
      </pc:sldChg>
      <pc:sldChg chg="del">
        <pc:chgData name="Frédérique E. Lecerf" userId="ec172f9d-47dc-46d6-b5d6-559db284bea3" providerId="ADAL" clId="{87327DF5-98EC-4C34-BCA1-DA6569E5F695}" dt="2023-01-12T12:52:13.253" v="3" actId="47"/>
        <pc:sldMkLst>
          <pc:docMk/>
          <pc:sldMk cId="2420772317" sldId="329"/>
        </pc:sldMkLst>
      </pc:sldChg>
      <pc:sldChg chg="add">
        <pc:chgData name="Frédérique E. Lecerf" userId="ec172f9d-47dc-46d6-b5d6-559db284bea3" providerId="ADAL" clId="{87327DF5-98EC-4C34-BCA1-DA6569E5F695}" dt="2023-01-12T12:56:30.825" v="22"/>
        <pc:sldMkLst>
          <pc:docMk/>
          <pc:sldMk cId="4239746319" sldId="331"/>
        </pc:sldMkLst>
      </pc:sldChg>
      <pc:sldChg chg="del ord">
        <pc:chgData name="Frédérique E. Lecerf" userId="ec172f9d-47dc-46d6-b5d6-559db284bea3" providerId="ADAL" clId="{87327DF5-98EC-4C34-BCA1-DA6569E5F695}" dt="2023-01-12T12:54:14.055" v="18" actId="47"/>
        <pc:sldMkLst>
          <pc:docMk/>
          <pc:sldMk cId="3724593258" sldId="332"/>
        </pc:sldMkLst>
      </pc:sldChg>
      <pc:sldChg chg="add">
        <pc:chgData name="Frédérique E. Lecerf" userId="ec172f9d-47dc-46d6-b5d6-559db284bea3" providerId="ADAL" clId="{87327DF5-98EC-4C34-BCA1-DA6569E5F695}" dt="2023-01-12T12:56:30.825" v="22"/>
        <pc:sldMkLst>
          <pc:docMk/>
          <pc:sldMk cId="2532583572" sldId="333"/>
        </pc:sldMkLst>
      </pc:sldChg>
      <pc:sldChg chg="del">
        <pc:chgData name="Frédérique E. Lecerf" userId="ec172f9d-47dc-46d6-b5d6-559db284bea3" providerId="ADAL" clId="{87327DF5-98EC-4C34-BCA1-DA6569E5F695}" dt="2023-01-12T12:52:25.519" v="5" actId="47"/>
        <pc:sldMkLst>
          <pc:docMk/>
          <pc:sldMk cId="3162227719" sldId="333"/>
        </pc:sldMkLst>
      </pc:sldChg>
      <pc:sldChg chg="add">
        <pc:chgData name="Frédérique E. Lecerf" userId="ec172f9d-47dc-46d6-b5d6-559db284bea3" providerId="ADAL" clId="{87327DF5-98EC-4C34-BCA1-DA6569E5F695}" dt="2023-01-12T12:52:09.389" v="1"/>
        <pc:sldMkLst>
          <pc:docMk/>
          <pc:sldMk cId="3951198221" sldId="336"/>
        </pc:sldMkLst>
      </pc:sldChg>
      <pc:sldChg chg="modSp add mod">
        <pc:chgData name="Frédérique E. Lecerf" userId="ec172f9d-47dc-46d6-b5d6-559db284bea3" providerId="ADAL" clId="{87327DF5-98EC-4C34-BCA1-DA6569E5F695}" dt="2023-01-12T12:52:09.456" v="2" actId="27636"/>
        <pc:sldMkLst>
          <pc:docMk/>
          <pc:sldMk cId="1686634706" sldId="337"/>
        </pc:sldMkLst>
        <pc:spChg chg="mod">
          <ac:chgData name="Frédérique E. Lecerf" userId="ec172f9d-47dc-46d6-b5d6-559db284bea3" providerId="ADAL" clId="{87327DF5-98EC-4C34-BCA1-DA6569E5F695}" dt="2023-01-12T12:52:09.456" v="2" actId="27636"/>
          <ac:spMkLst>
            <pc:docMk/>
            <pc:sldMk cId="1686634706" sldId="337"/>
            <ac:spMk id="2" creationId="{00000000-0000-0000-0000-000000000000}"/>
          </ac:spMkLst>
        </pc:spChg>
      </pc:sldChg>
      <pc:sldChg chg="add">
        <pc:chgData name="Frédérique E. Lecerf" userId="ec172f9d-47dc-46d6-b5d6-559db284bea3" providerId="ADAL" clId="{87327DF5-98EC-4C34-BCA1-DA6569E5F695}" dt="2023-01-12T12:52:50.644" v="6"/>
        <pc:sldMkLst>
          <pc:docMk/>
          <pc:sldMk cId="3590765857" sldId="338"/>
        </pc:sldMkLst>
      </pc:sldChg>
      <pc:sldChg chg="add">
        <pc:chgData name="Frédérique E. Lecerf" userId="ec172f9d-47dc-46d6-b5d6-559db284bea3" providerId="ADAL" clId="{87327DF5-98EC-4C34-BCA1-DA6569E5F695}" dt="2023-01-12T12:53:53.576" v="14"/>
        <pc:sldMkLst>
          <pc:docMk/>
          <pc:sldMk cId="1795656071" sldId="339"/>
        </pc:sldMkLst>
      </pc:sldChg>
      <pc:sldChg chg="add">
        <pc:chgData name="Frédérique E. Lecerf" userId="ec172f9d-47dc-46d6-b5d6-559db284bea3" providerId="ADAL" clId="{87327DF5-98EC-4C34-BCA1-DA6569E5F695}" dt="2023-01-12T12:53:53.576" v="14"/>
        <pc:sldMkLst>
          <pc:docMk/>
          <pc:sldMk cId="2286960655" sldId="340"/>
        </pc:sldMkLst>
      </pc:sldChg>
      <pc:sldChg chg="add">
        <pc:chgData name="Frédérique E. Lecerf" userId="ec172f9d-47dc-46d6-b5d6-559db284bea3" providerId="ADAL" clId="{87327DF5-98EC-4C34-BCA1-DA6569E5F695}" dt="2023-01-12T12:54:09.859" v="17"/>
        <pc:sldMkLst>
          <pc:docMk/>
          <pc:sldMk cId="3123307545" sldId="341"/>
        </pc:sldMkLst>
      </pc:sldChg>
      <pc:sldChg chg="add">
        <pc:chgData name="Frédérique E. Lecerf" userId="ec172f9d-47dc-46d6-b5d6-559db284bea3" providerId="ADAL" clId="{87327DF5-98EC-4C34-BCA1-DA6569E5F695}" dt="2023-01-12T12:54:46.171" v="19"/>
        <pc:sldMkLst>
          <pc:docMk/>
          <pc:sldMk cId="1983459428" sldId="342"/>
        </pc:sldMkLst>
      </pc:sldChg>
      <pc:sldChg chg="add">
        <pc:chgData name="Frédérique E. Lecerf" userId="ec172f9d-47dc-46d6-b5d6-559db284bea3" providerId="ADAL" clId="{87327DF5-98EC-4C34-BCA1-DA6569E5F695}" dt="2023-01-12T12:55:04.251" v="20"/>
        <pc:sldMkLst>
          <pc:docMk/>
          <pc:sldMk cId="1671909253" sldId="343"/>
        </pc:sldMkLst>
      </pc:sldChg>
      <pc:sldChg chg="add">
        <pc:chgData name="Frédérique E. Lecerf" userId="ec172f9d-47dc-46d6-b5d6-559db284bea3" providerId="ADAL" clId="{87327DF5-98EC-4C34-BCA1-DA6569E5F695}" dt="2023-01-12T12:56:30.825" v="22"/>
        <pc:sldMkLst>
          <pc:docMk/>
          <pc:sldMk cId="1189814865" sldId="344"/>
        </pc:sldMkLst>
      </pc:sldChg>
      <pc:sldChg chg="add">
        <pc:chgData name="Frédérique E. Lecerf" userId="ec172f9d-47dc-46d6-b5d6-559db284bea3" providerId="ADAL" clId="{87327DF5-98EC-4C34-BCA1-DA6569E5F695}" dt="2023-01-12T12:56:30.825" v="22"/>
        <pc:sldMkLst>
          <pc:docMk/>
          <pc:sldMk cId="400529031" sldId="345"/>
        </pc:sldMkLst>
      </pc:sldChg>
      <pc:sldChg chg="add">
        <pc:chgData name="Frédérique E. Lecerf" userId="ec172f9d-47dc-46d6-b5d6-559db284bea3" providerId="ADAL" clId="{87327DF5-98EC-4C34-BCA1-DA6569E5F695}" dt="2023-01-12T12:56:30.825" v="22"/>
        <pc:sldMkLst>
          <pc:docMk/>
          <pc:sldMk cId="3381441477" sldId="346"/>
        </pc:sldMkLst>
      </pc:sldChg>
      <pc:sldChg chg="add">
        <pc:chgData name="Frédérique E. Lecerf" userId="ec172f9d-47dc-46d6-b5d6-559db284bea3" providerId="ADAL" clId="{87327DF5-98EC-4C34-BCA1-DA6569E5F695}" dt="2023-01-12T12:56:30.825" v="22"/>
        <pc:sldMkLst>
          <pc:docMk/>
          <pc:sldMk cId="2952838008" sldId="347"/>
        </pc:sldMkLst>
      </pc:sldChg>
      <pc:sldChg chg="add">
        <pc:chgData name="Frédérique E. Lecerf" userId="ec172f9d-47dc-46d6-b5d6-559db284bea3" providerId="ADAL" clId="{87327DF5-98EC-4C34-BCA1-DA6569E5F695}" dt="2023-01-12T12:56:30.825" v="22"/>
        <pc:sldMkLst>
          <pc:docMk/>
          <pc:sldMk cId="3862361623" sldId="348"/>
        </pc:sldMkLst>
      </pc:sldChg>
      <pc:sldChg chg="add">
        <pc:chgData name="Frédérique E. Lecerf" userId="ec172f9d-47dc-46d6-b5d6-559db284bea3" providerId="ADAL" clId="{87327DF5-98EC-4C34-BCA1-DA6569E5F695}" dt="2023-01-12T12:58:17.293" v="31"/>
        <pc:sldMkLst>
          <pc:docMk/>
          <pc:sldMk cId="2573004675" sldId="349"/>
        </pc:sldMkLst>
      </pc:sldChg>
      <pc:sldChg chg="add">
        <pc:chgData name="Frédérique E. Lecerf" userId="ec172f9d-47dc-46d6-b5d6-559db284bea3" providerId="ADAL" clId="{87327DF5-98EC-4C34-BCA1-DA6569E5F695}" dt="2023-01-12T12:59:04.635" v="35"/>
        <pc:sldMkLst>
          <pc:docMk/>
          <pc:sldMk cId="2036083512" sldId="350"/>
        </pc:sldMkLst>
      </pc:sldChg>
      <pc:sldChg chg="add">
        <pc:chgData name="Frédérique E. Lecerf" userId="ec172f9d-47dc-46d6-b5d6-559db284bea3" providerId="ADAL" clId="{87327DF5-98EC-4C34-BCA1-DA6569E5F695}" dt="2023-01-12T12:59:04.635" v="35"/>
        <pc:sldMkLst>
          <pc:docMk/>
          <pc:sldMk cId="277725868" sldId="351"/>
        </pc:sldMkLst>
      </pc:sldChg>
    </pc:docChg>
  </pc:docChgLst>
  <pc:docChgLst>
    <pc:chgData name="Frédérique E. Lecerf" userId="S::frederiquelecerf@godalming.ac.uk::ec172f9d-47dc-46d6-b5d6-559db284bea3" providerId="AD" clId="Web-{0F2E6193-66B5-7F29-62B3-953EAB788CDA}"/>
    <pc:docChg chg="delSld modSld">
      <pc:chgData name="Frédérique E. Lecerf" userId="S::frederiquelecerf@godalming.ac.uk::ec172f9d-47dc-46d6-b5d6-559db284bea3" providerId="AD" clId="Web-{0F2E6193-66B5-7F29-62B3-953EAB788CDA}" dt="2023-01-12T15:38:27.160" v="130"/>
      <pc:docMkLst>
        <pc:docMk/>
      </pc:docMkLst>
      <pc:sldChg chg="addSp delSp modSp">
        <pc:chgData name="Frédérique E. Lecerf" userId="S::frederiquelecerf@godalming.ac.uk::ec172f9d-47dc-46d6-b5d6-559db284bea3" providerId="AD" clId="Web-{0F2E6193-66B5-7F29-62B3-953EAB788CDA}" dt="2023-01-12T15:07:38.928" v="44" actId="1076"/>
        <pc:sldMkLst>
          <pc:docMk/>
          <pc:sldMk cId="1649586445" sldId="280"/>
        </pc:sldMkLst>
        <pc:spChg chg="mod">
          <ac:chgData name="Frédérique E. Lecerf" userId="S::frederiquelecerf@godalming.ac.uk::ec172f9d-47dc-46d6-b5d6-559db284bea3" providerId="AD" clId="Web-{0F2E6193-66B5-7F29-62B3-953EAB788CDA}" dt="2023-01-12T14:58:25.333" v="26" actId="1076"/>
          <ac:spMkLst>
            <pc:docMk/>
            <pc:sldMk cId="1649586445" sldId="280"/>
            <ac:spMk id="3" creationId="{00000000-0000-0000-0000-000000000000}"/>
          </ac:spMkLst>
        </pc:spChg>
        <pc:spChg chg="add del mod">
          <ac:chgData name="Frédérique E. Lecerf" userId="S::frederiquelecerf@godalming.ac.uk::ec172f9d-47dc-46d6-b5d6-559db284bea3" providerId="AD" clId="Web-{0F2E6193-66B5-7F29-62B3-953EAB788CDA}" dt="2023-01-12T14:58:25.286" v="25"/>
          <ac:spMkLst>
            <pc:docMk/>
            <pc:sldMk cId="1649586445" sldId="280"/>
            <ac:spMk id="6" creationId="{181589EE-B82C-D39A-F7EC-BECB7E5E2655}"/>
          </ac:spMkLst>
        </pc:spChg>
        <pc:spChg chg="add mod">
          <ac:chgData name="Frédérique E. Lecerf" userId="S::frederiquelecerf@godalming.ac.uk::ec172f9d-47dc-46d6-b5d6-559db284bea3" providerId="AD" clId="Web-{0F2E6193-66B5-7F29-62B3-953EAB788CDA}" dt="2023-01-12T15:07:38.928" v="44" actId="1076"/>
          <ac:spMkLst>
            <pc:docMk/>
            <pc:sldMk cId="1649586445" sldId="280"/>
            <ac:spMk id="8" creationId="{E893B861-10C2-B68D-A043-BADBDEF95633}"/>
          </ac:spMkLst>
        </pc:spChg>
      </pc:sldChg>
      <pc:sldChg chg="modSp">
        <pc:chgData name="Frédérique E. Lecerf" userId="S::frederiquelecerf@godalming.ac.uk::ec172f9d-47dc-46d6-b5d6-559db284bea3" providerId="AD" clId="Web-{0F2E6193-66B5-7F29-62B3-953EAB788CDA}" dt="2023-01-12T15:32:12.070" v="92" actId="1076"/>
        <pc:sldMkLst>
          <pc:docMk/>
          <pc:sldMk cId="1655119243" sldId="292"/>
        </pc:sldMkLst>
        <pc:spChg chg="mod">
          <ac:chgData name="Frédérique E. Lecerf" userId="S::frederiquelecerf@godalming.ac.uk::ec172f9d-47dc-46d6-b5d6-559db284bea3" providerId="AD" clId="Web-{0F2E6193-66B5-7F29-62B3-953EAB788CDA}" dt="2023-01-12T15:32:12.070" v="92" actId="1076"/>
          <ac:spMkLst>
            <pc:docMk/>
            <pc:sldMk cId="1655119243" sldId="292"/>
            <ac:spMk id="6" creationId="{00000000-0000-0000-0000-000000000000}"/>
          </ac:spMkLst>
        </pc:spChg>
      </pc:sldChg>
      <pc:sldChg chg="modSp">
        <pc:chgData name="Frédérique E. Lecerf" userId="S::frederiquelecerf@godalming.ac.uk::ec172f9d-47dc-46d6-b5d6-559db284bea3" providerId="AD" clId="Web-{0F2E6193-66B5-7F29-62B3-953EAB788CDA}" dt="2023-01-12T14:57:35.815" v="22"/>
        <pc:sldMkLst>
          <pc:docMk/>
          <pc:sldMk cId="4149739040" sldId="320"/>
        </pc:sldMkLst>
        <pc:spChg chg="mod">
          <ac:chgData name="Frédérique E. Lecerf" userId="S::frederiquelecerf@godalming.ac.uk::ec172f9d-47dc-46d6-b5d6-559db284bea3" providerId="AD" clId="Web-{0F2E6193-66B5-7F29-62B3-953EAB788CDA}" dt="2023-01-12T14:57:35.815" v="22"/>
          <ac:spMkLst>
            <pc:docMk/>
            <pc:sldMk cId="4149739040" sldId="320"/>
            <ac:spMk id="8" creationId="{00000000-0000-0000-0000-000000000000}"/>
          </ac:spMkLst>
        </pc:spChg>
      </pc:sldChg>
      <pc:sldChg chg="addSp modSp">
        <pc:chgData name="Frédérique E. Lecerf" userId="S::frederiquelecerf@godalming.ac.uk::ec172f9d-47dc-46d6-b5d6-559db284bea3" providerId="AD" clId="Web-{0F2E6193-66B5-7F29-62B3-953EAB788CDA}" dt="2023-01-12T15:09:08.509" v="79" actId="20577"/>
        <pc:sldMkLst>
          <pc:docMk/>
          <pc:sldMk cId="160329628" sldId="329"/>
        </pc:sldMkLst>
        <pc:spChg chg="add mod">
          <ac:chgData name="Frédérique E. Lecerf" userId="S::frederiquelecerf@godalming.ac.uk::ec172f9d-47dc-46d6-b5d6-559db284bea3" providerId="AD" clId="Web-{0F2E6193-66B5-7F29-62B3-953EAB788CDA}" dt="2023-01-12T15:09:08.509" v="79" actId="20577"/>
          <ac:spMkLst>
            <pc:docMk/>
            <pc:sldMk cId="160329628" sldId="329"/>
            <ac:spMk id="7" creationId="{8E007022-80B6-52DB-F428-2BBC27FC2EB6}"/>
          </ac:spMkLst>
        </pc:spChg>
      </pc:sldChg>
      <pc:sldChg chg="del">
        <pc:chgData name="Frédérique E. Lecerf" userId="S::frederiquelecerf@godalming.ac.uk::ec172f9d-47dc-46d6-b5d6-559db284bea3" providerId="AD" clId="Web-{0F2E6193-66B5-7F29-62B3-953EAB788CDA}" dt="2023-01-12T15:38:27.160" v="130"/>
        <pc:sldMkLst>
          <pc:docMk/>
          <pc:sldMk cId="2989309151" sldId="335"/>
        </pc:sldMkLst>
      </pc:sldChg>
      <pc:sldChg chg="delSp modSp">
        <pc:chgData name="Frédérique E. Lecerf" userId="S::frederiquelecerf@godalming.ac.uk::ec172f9d-47dc-46d6-b5d6-559db284bea3" providerId="AD" clId="Web-{0F2E6193-66B5-7F29-62B3-953EAB788CDA}" dt="2023-01-12T14:57:15.033" v="21" actId="20577"/>
        <pc:sldMkLst>
          <pc:docMk/>
          <pc:sldMk cId="1686634706" sldId="337"/>
        </pc:sldMkLst>
        <pc:spChg chg="mod">
          <ac:chgData name="Frédérique E. Lecerf" userId="S::frederiquelecerf@godalming.ac.uk::ec172f9d-47dc-46d6-b5d6-559db284bea3" providerId="AD" clId="Web-{0F2E6193-66B5-7F29-62B3-953EAB788CDA}" dt="2023-01-12T14:57:14.895" v="18" actId="20577"/>
          <ac:spMkLst>
            <pc:docMk/>
            <pc:sldMk cId="1686634706" sldId="337"/>
            <ac:spMk id="2" creationId="{00000000-0000-0000-0000-000000000000}"/>
          </ac:spMkLst>
        </pc:spChg>
        <pc:spChg chg="mod">
          <ac:chgData name="Frédérique E. Lecerf" userId="S::frederiquelecerf@godalming.ac.uk::ec172f9d-47dc-46d6-b5d6-559db284bea3" providerId="AD" clId="Web-{0F2E6193-66B5-7F29-62B3-953EAB788CDA}" dt="2023-01-12T14:57:15.033" v="21" actId="20577"/>
          <ac:spMkLst>
            <pc:docMk/>
            <pc:sldMk cId="1686634706" sldId="337"/>
            <ac:spMk id="3" creationId="{00000000-0000-0000-0000-000000000000}"/>
          </ac:spMkLst>
        </pc:spChg>
        <pc:picChg chg="mod">
          <ac:chgData name="Frédérique E. Lecerf" userId="S::frederiquelecerf@godalming.ac.uk::ec172f9d-47dc-46d6-b5d6-559db284bea3" providerId="AD" clId="Web-{0F2E6193-66B5-7F29-62B3-953EAB788CDA}" dt="2023-01-12T14:57:14.971" v="19" actId="1076"/>
          <ac:picMkLst>
            <pc:docMk/>
            <pc:sldMk cId="1686634706" sldId="337"/>
            <ac:picMk id="7" creationId="{00000000-0000-0000-0000-000000000000}"/>
          </ac:picMkLst>
        </pc:picChg>
        <pc:picChg chg="del">
          <ac:chgData name="Frédérique E. Lecerf" userId="S::frederiquelecerf@godalming.ac.uk::ec172f9d-47dc-46d6-b5d6-559db284bea3" providerId="AD" clId="Web-{0F2E6193-66B5-7F29-62B3-953EAB788CDA}" dt="2023-01-12T14:54:58.576" v="0"/>
          <ac:picMkLst>
            <pc:docMk/>
            <pc:sldMk cId="1686634706" sldId="337"/>
            <ac:picMk id="8" creationId="{00000000-0000-0000-0000-000000000000}"/>
          </ac:picMkLst>
        </pc:picChg>
        <pc:picChg chg="del">
          <ac:chgData name="Frédérique E. Lecerf" userId="S::frederiquelecerf@godalming.ac.uk::ec172f9d-47dc-46d6-b5d6-559db284bea3" providerId="AD" clId="Web-{0F2E6193-66B5-7F29-62B3-953EAB788CDA}" dt="2023-01-12T14:57:14.705" v="12"/>
          <ac:picMkLst>
            <pc:docMk/>
            <pc:sldMk cId="1686634706" sldId="337"/>
            <ac:picMk id="9" creationId="{00000000-0000-0000-0000-000000000000}"/>
          </ac:picMkLst>
        </pc:picChg>
        <pc:picChg chg="del mod">
          <ac:chgData name="Frédérique E. Lecerf" userId="S::frederiquelecerf@godalming.ac.uk::ec172f9d-47dc-46d6-b5d6-559db284bea3" providerId="AD" clId="Web-{0F2E6193-66B5-7F29-62B3-953EAB788CDA}" dt="2023-01-12T14:57:14.721" v="14"/>
          <ac:picMkLst>
            <pc:docMk/>
            <pc:sldMk cId="1686634706" sldId="337"/>
            <ac:picMk id="10" creationId="{00000000-0000-0000-0000-000000000000}"/>
          </ac:picMkLst>
        </pc:picChg>
        <pc:picChg chg="del mod">
          <ac:chgData name="Frédérique E. Lecerf" userId="S::frederiquelecerf@godalming.ac.uk::ec172f9d-47dc-46d6-b5d6-559db284bea3" providerId="AD" clId="Web-{0F2E6193-66B5-7F29-62B3-953EAB788CDA}" dt="2023-01-12T14:57:14.721" v="13"/>
          <ac:picMkLst>
            <pc:docMk/>
            <pc:sldMk cId="1686634706" sldId="337"/>
            <ac:picMk id="11" creationId="{00000000-0000-0000-0000-000000000000}"/>
          </ac:picMkLst>
        </pc:picChg>
      </pc:sldChg>
      <pc:sldChg chg="addSp delSp modSp">
        <pc:chgData name="Frédérique E. Lecerf" userId="S::frederiquelecerf@godalming.ac.uk::ec172f9d-47dc-46d6-b5d6-559db284bea3" providerId="AD" clId="Web-{0F2E6193-66B5-7F29-62B3-953EAB788CDA}" dt="2023-01-12T15:08:21.664" v="58" actId="14100"/>
        <pc:sldMkLst>
          <pc:docMk/>
          <pc:sldMk cId="1795656071" sldId="339"/>
        </pc:sldMkLst>
        <pc:spChg chg="add del mod">
          <ac:chgData name="Frédérique E. Lecerf" userId="S::frederiquelecerf@godalming.ac.uk::ec172f9d-47dc-46d6-b5d6-559db284bea3" providerId="AD" clId="Web-{0F2E6193-66B5-7F29-62B3-953EAB788CDA}" dt="2023-01-12T15:08:00.445" v="52"/>
          <ac:spMkLst>
            <pc:docMk/>
            <pc:sldMk cId="1795656071" sldId="339"/>
            <ac:spMk id="6" creationId="{19F40E5B-7F60-CA7A-FF41-7261BE21C4C7}"/>
          </ac:spMkLst>
        </pc:spChg>
        <pc:spChg chg="add mod">
          <ac:chgData name="Frédérique E. Lecerf" userId="S::frederiquelecerf@godalming.ac.uk::ec172f9d-47dc-46d6-b5d6-559db284bea3" providerId="AD" clId="Web-{0F2E6193-66B5-7F29-62B3-953EAB788CDA}" dt="2023-01-12T15:08:21.664" v="58" actId="14100"/>
          <ac:spMkLst>
            <pc:docMk/>
            <pc:sldMk cId="1795656071" sldId="339"/>
            <ac:spMk id="11" creationId="{55817099-16BD-939B-04DD-E4C906F2C04B}"/>
          </ac:spMkLst>
        </pc:spChg>
      </pc:sldChg>
      <pc:sldChg chg="addSp delSp modSp">
        <pc:chgData name="Frédérique E. Lecerf" userId="S::frederiquelecerf@godalming.ac.uk::ec172f9d-47dc-46d6-b5d6-559db284bea3" providerId="AD" clId="Web-{0F2E6193-66B5-7F29-62B3-953EAB788CDA}" dt="2023-01-12T15:08:50.524" v="71" actId="14100"/>
        <pc:sldMkLst>
          <pc:docMk/>
          <pc:sldMk cId="2286960655" sldId="340"/>
        </pc:sldMkLst>
        <pc:spChg chg="add del">
          <ac:chgData name="Frédérique E. Lecerf" userId="S::frederiquelecerf@godalming.ac.uk::ec172f9d-47dc-46d6-b5d6-559db284bea3" providerId="AD" clId="Web-{0F2E6193-66B5-7F29-62B3-953EAB788CDA}" dt="2023-01-12T15:08:38.274" v="60"/>
          <ac:spMkLst>
            <pc:docMk/>
            <pc:sldMk cId="2286960655" sldId="340"/>
            <ac:spMk id="5" creationId="{6BD114F8-E6AE-68D1-7655-5714A2C7613E}"/>
          </ac:spMkLst>
        </pc:spChg>
        <pc:spChg chg="add mod">
          <ac:chgData name="Frédérique E. Lecerf" userId="S::frederiquelecerf@godalming.ac.uk::ec172f9d-47dc-46d6-b5d6-559db284bea3" providerId="AD" clId="Web-{0F2E6193-66B5-7F29-62B3-953EAB788CDA}" dt="2023-01-12T15:08:50.524" v="71" actId="14100"/>
          <ac:spMkLst>
            <pc:docMk/>
            <pc:sldMk cId="2286960655" sldId="340"/>
            <ac:spMk id="11" creationId="{ABABDBDB-EF83-7D58-4D52-7B57D77F194E}"/>
          </ac:spMkLst>
        </pc:spChg>
      </pc:sldChg>
      <pc:sldChg chg="addSp modSp">
        <pc:chgData name="Frédérique E. Lecerf" userId="S::frederiquelecerf@godalming.ac.uk::ec172f9d-47dc-46d6-b5d6-559db284bea3" providerId="AD" clId="Web-{0F2E6193-66B5-7F29-62B3-953EAB788CDA}" dt="2023-01-12T15:09:23.979" v="90" actId="14100"/>
        <pc:sldMkLst>
          <pc:docMk/>
          <pc:sldMk cId="3123307545" sldId="341"/>
        </pc:sldMkLst>
        <pc:spChg chg="add mod">
          <ac:chgData name="Frédérique E. Lecerf" userId="S::frederiquelecerf@godalming.ac.uk::ec172f9d-47dc-46d6-b5d6-559db284bea3" providerId="AD" clId="Web-{0F2E6193-66B5-7F29-62B3-953EAB788CDA}" dt="2023-01-12T15:09:23.979" v="90" actId="14100"/>
          <ac:spMkLst>
            <pc:docMk/>
            <pc:sldMk cId="3123307545" sldId="341"/>
            <ac:spMk id="6" creationId="{31A006D2-82D7-2DA4-1279-5E9AC8EC932F}"/>
          </ac:spMkLst>
        </pc:spChg>
      </pc:sldChg>
      <pc:sldChg chg="delSp modSp">
        <pc:chgData name="Frédérique E. Lecerf" userId="S::frederiquelecerf@godalming.ac.uk::ec172f9d-47dc-46d6-b5d6-559db284bea3" providerId="AD" clId="Web-{0F2E6193-66B5-7F29-62B3-953EAB788CDA}" dt="2023-01-12T15:38:09.987" v="129" actId="1076"/>
        <pc:sldMkLst>
          <pc:docMk/>
          <pc:sldMk cId="3750776523" sldId="354"/>
        </pc:sldMkLst>
        <pc:spChg chg="mod">
          <ac:chgData name="Frédérique E. Lecerf" userId="S::frederiquelecerf@godalming.ac.uk::ec172f9d-47dc-46d6-b5d6-559db284bea3" providerId="AD" clId="Web-{0F2E6193-66B5-7F29-62B3-953EAB788CDA}" dt="2023-01-12T15:38:09.987" v="129" actId="1076"/>
          <ac:spMkLst>
            <pc:docMk/>
            <pc:sldMk cId="3750776523" sldId="354"/>
            <ac:spMk id="2" creationId="{00000000-0000-0000-0000-000000000000}"/>
          </ac:spMkLst>
        </pc:spChg>
        <pc:spChg chg="mod">
          <ac:chgData name="Frédérique E. Lecerf" userId="S::frederiquelecerf@godalming.ac.uk::ec172f9d-47dc-46d6-b5d6-559db284bea3" providerId="AD" clId="Web-{0F2E6193-66B5-7F29-62B3-953EAB788CDA}" dt="2023-01-12T15:38:06.065" v="128" actId="1076"/>
          <ac:spMkLst>
            <pc:docMk/>
            <pc:sldMk cId="3750776523" sldId="354"/>
            <ac:spMk id="3" creationId="{8EF75817-72D0-D5EA-3491-D07B2E885A3F}"/>
          </ac:spMkLst>
        </pc:spChg>
        <pc:spChg chg="del">
          <ac:chgData name="Frédérique E. Lecerf" userId="S::frederiquelecerf@godalming.ac.uk::ec172f9d-47dc-46d6-b5d6-559db284bea3" providerId="AD" clId="Web-{0F2E6193-66B5-7F29-62B3-953EAB788CDA}" dt="2023-01-12T15:37:35.268" v="112"/>
          <ac:spMkLst>
            <pc:docMk/>
            <pc:sldMk cId="3750776523" sldId="354"/>
            <ac:spMk id="4" creationId="{00000000-0000-0000-0000-000000000000}"/>
          </ac:spMkLst>
        </pc:spChg>
        <pc:spChg chg="del mod">
          <ac:chgData name="Frédérique E. Lecerf" userId="S::frederiquelecerf@godalming.ac.uk::ec172f9d-47dc-46d6-b5d6-559db284bea3" providerId="AD" clId="Web-{0F2E6193-66B5-7F29-62B3-953EAB788CDA}" dt="2023-01-12T15:37:39.205" v="114"/>
          <ac:spMkLst>
            <pc:docMk/>
            <pc:sldMk cId="3750776523" sldId="354"/>
            <ac:spMk id="5" creationId="{00000000-0000-0000-0000-000000000000}"/>
          </ac:spMkLst>
        </pc:spChg>
        <pc:spChg chg="mod">
          <ac:chgData name="Frédérique E. Lecerf" userId="S::frederiquelecerf@godalming.ac.uk::ec172f9d-47dc-46d6-b5d6-559db284bea3" providerId="AD" clId="Web-{0F2E6193-66B5-7F29-62B3-953EAB788CDA}" dt="2023-01-12T15:37:43.862" v="116" actId="1076"/>
          <ac:spMkLst>
            <pc:docMk/>
            <pc:sldMk cId="3750776523" sldId="354"/>
            <ac:spMk id="6" creationId="{00000000-0000-0000-0000-000000000000}"/>
          </ac:spMkLst>
        </pc:spChg>
        <pc:spChg chg="mod">
          <ac:chgData name="Frédérique E. Lecerf" userId="S::frederiquelecerf@godalming.ac.uk::ec172f9d-47dc-46d6-b5d6-559db284bea3" providerId="AD" clId="Web-{0F2E6193-66B5-7F29-62B3-953EAB788CDA}" dt="2023-01-12T15:37:48.678" v="117" actId="1076"/>
          <ac:spMkLst>
            <pc:docMk/>
            <pc:sldMk cId="3750776523" sldId="354"/>
            <ac:spMk id="7" creationId="{00000000-0000-0000-0000-000000000000}"/>
          </ac:spMkLst>
        </pc:spChg>
        <pc:picChg chg="mod">
          <ac:chgData name="Frédérique E. Lecerf" userId="S::frederiquelecerf@godalming.ac.uk::ec172f9d-47dc-46d6-b5d6-559db284bea3" providerId="AD" clId="Web-{0F2E6193-66B5-7F29-62B3-953EAB788CDA}" dt="2023-01-12T15:33:27.369" v="95" actId="1076"/>
          <ac:picMkLst>
            <pc:docMk/>
            <pc:sldMk cId="3750776523" sldId="354"/>
            <ac:picMk id="9" creationId="{8FF8FB00-8533-AD2B-843E-B4D7EBFF3E24}"/>
          </ac:picMkLst>
        </pc:picChg>
        <pc:picChg chg="mod">
          <ac:chgData name="Frédérique E. Lecerf" userId="S::frederiquelecerf@godalming.ac.uk::ec172f9d-47dc-46d6-b5d6-559db284bea3" providerId="AD" clId="Web-{0F2E6193-66B5-7F29-62B3-953EAB788CDA}" dt="2023-01-12T15:33:30.041" v="96" actId="1076"/>
          <ac:picMkLst>
            <pc:docMk/>
            <pc:sldMk cId="3750776523" sldId="354"/>
            <ac:picMk id="10" creationId="{00000000-0000-0000-0000-000000000000}"/>
          </ac:picMkLst>
        </pc:picChg>
      </pc:sldChg>
    </pc:docChg>
  </pc:docChgLst>
  <pc:docChgLst>
    <pc:chgData name="Frédérique E. Lecerf" userId="S::frederiquelecerf@godalming.ac.uk::ec172f9d-47dc-46d6-b5d6-559db284bea3" providerId="AD" clId="Web-{D26AA28D-0BEB-556A-0247-C61E146158EF}"/>
    <pc:docChg chg="delSld modSld sldOrd">
      <pc:chgData name="Frédérique E. Lecerf" userId="S::frederiquelecerf@godalming.ac.uk::ec172f9d-47dc-46d6-b5d6-559db284bea3" providerId="AD" clId="Web-{D26AA28D-0BEB-556A-0247-C61E146158EF}" dt="2021-01-19T08:57:25.365" v="167" actId="1076"/>
      <pc:docMkLst>
        <pc:docMk/>
      </pc:docMkLst>
      <pc:sldChg chg="del">
        <pc:chgData name="Frédérique E. Lecerf" userId="S::frederiquelecerf@godalming.ac.uk::ec172f9d-47dc-46d6-b5d6-559db284bea3" providerId="AD" clId="Web-{D26AA28D-0BEB-556A-0247-C61E146158EF}" dt="2021-01-19T08:52:26.294" v="112"/>
        <pc:sldMkLst>
          <pc:docMk/>
          <pc:sldMk cId="3998304428" sldId="261"/>
        </pc:sldMkLst>
      </pc:sldChg>
      <pc:sldChg chg="addSp delSp modSp ord">
        <pc:chgData name="Frédérique E. Lecerf" userId="S::frederiquelecerf@godalming.ac.uk::ec172f9d-47dc-46d6-b5d6-559db284bea3" providerId="AD" clId="Web-{D26AA28D-0BEB-556A-0247-C61E146158EF}" dt="2021-01-19T08:57:25.365" v="167" actId="1076"/>
        <pc:sldMkLst>
          <pc:docMk/>
          <pc:sldMk cId="1649586445" sldId="280"/>
        </pc:sldMkLst>
        <pc:spChg chg="add mod">
          <ac:chgData name="Frédérique E. Lecerf" userId="S::frederiquelecerf@godalming.ac.uk::ec172f9d-47dc-46d6-b5d6-559db284bea3" providerId="AD" clId="Web-{D26AA28D-0BEB-556A-0247-C61E146158EF}" dt="2021-01-19T08:57:25.365" v="167" actId="1076"/>
          <ac:spMkLst>
            <pc:docMk/>
            <pc:sldMk cId="1649586445" sldId="280"/>
            <ac:spMk id="9" creationId="{26DBF2A4-BBFF-496C-B5FB-5B539CD0E944}"/>
          </ac:spMkLst>
        </pc:spChg>
        <pc:picChg chg="add del">
          <ac:chgData name="Frédérique E. Lecerf" userId="S::frederiquelecerf@godalming.ac.uk::ec172f9d-47dc-46d6-b5d6-559db284bea3" providerId="AD" clId="Web-{D26AA28D-0BEB-556A-0247-C61E146158EF}" dt="2021-01-19T08:56:03.503" v="115"/>
          <ac:picMkLst>
            <pc:docMk/>
            <pc:sldMk cId="1649586445" sldId="280"/>
            <ac:picMk id="7" creationId="{B093DF8F-1073-41FB-8108-1F7625F418BE}"/>
          </ac:picMkLst>
        </pc:picChg>
      </pc:sldChg>
      <pc:sldChg chg="modSp">
        <pc:chgData name="Frédérique E. Lecerf" userId="S::frederiquelecerf@godalming.ac.uk::ec172f9d-47dc-46d6-b5d6-559db284bea3" providerId="AD" clId="Web-{D26AA28D-0BEB-556A-0247-C61E146158EF}" dt="2021-01-19T08:55:48.143" v="113"/>
        <pc:sldMkLst>
          <pc:docMk/>
          <pc:sldMk cId="4276112730" sldId="297"/>
        </pc:sldMkLst>
        <pc:spChg chg="mod">
          <ac:chgData name="Frédérique E. Lecerf" userId="S::frederiquelecerf@godalming.ac.uk::ec172f9d-47dc-46d6-b5d6-559db284bea3" providerId="AD" clId="Web-{D26AA28D-0BEB-556A-0247-C61E146158EF}" dt="2021-01-19T08:55:48.143" v="113"/>
          <ac:spMkLst>
            <pc:docMk/>
            <pc:sldMk cId="4276112730" sldId="297"/>
            <ac:spMk id="7" creationId="{00000000-0000-0000-0000-000000000000}"/>
          </ac:spMkLst>
        </pc:spChg>
      </pc:sldChg>
      <pc:sldChg chg="del">
        <pc:chgData name="Frédérique E. Lecerf" userId="S::frederiquelecerf@godalming.ac.uk::ec172f9d-47dc-46d6-b5d6-559db284bea3" providerId="AD" clId="Web-{D26AA28D-0BEB-556A-0247-C61E146158EF}" dt="2021-01-19T08:44:50.095" v="0"/>
        <pc:sldMkLst>
          <pc:docMk/>
          <pc:sldMk cId="2049544917" sldId="331"/>
        </pc:sldMkLst>
      </pc:sldChg>
      <pc:sldChg chg="addSp modSp">
        <pc:chgData name="Frédérique E. Lecerf" userId="S::frederiquelecerf@godalming.ac.uk::ec172f9d-47dc-46d6-b5d6-559db284bea3" providerId="AD" clId="Web-{D26AA28D-0BEB-556A-0247-C61E146158EF}" dt="2021-01-19T08:51:45.168" v="111" actId="1076"/>
        <pc:sldMkLst>
          <pc:docMk/>
          <pc:sldMk cId="3724593258" sldId="332"/>
        </pc:sldMkLst>
        <pc:picChg chg="add mod">
          <ac:chgData name="Frédérique E. Lecerf" userId="S::frederiquelecerf@godalming.ac.uk::ec172f9d-47dc-46d6-b5d6-559db284bea3" providerId="AD" clId="Web-{D26AA28D-0BEB-556A-0247-C61E146158EF}" dt="2021-01-19T08:51:45.168" v="111" actId="1076"/>
          <ac:picMkLst>
            <pc:docMk/>
            <pc:sldMk cId="3724593258" sldId="332"/>
            <ac:picMk id="6" creationId="{F0D9A8C2-9691-425A-99CD-D1A33F5113EE}"/>
          </ac:picMkLst>
        </pc:picChg>
      </pc:sldChg>
      <pc:sldChg chg="modSp ord">
        <pc:chgData name="Frédérique E. Lecerf" userId="S::frederiquelecerf@godalming.ac.uk::ec172f9d-47dc-46d6-b5d6-559db284bea3" providerId="AD" clId="Web-{D26AA28D-0BEB-556A-0247-C61E146158EF}" dt="2021-01-19T08:50:36.151" v="105"/>
        <pc:sldMkLst>
          <pc:docMk/>
          <pc:sldMk cId="3162227719" sldId="333"/>
        </pc:sldMkLst>
        <pc:spChg chg="mod">
          <ac:chgData name="Frédérique E. Lecerf" userId="S::frederiquelecerf@godalming.ac.uk::ec172f9d-47dc-46d6-b5d6-559db284bea3" providerId="AD" clId="Web-{D26AA28D-0BEB-556A-0247-C61E146158EF}" dt="2021-01-19T08:48:51.804" v="59" actId="20577"/>
          <ac:spMkLst>
            <pc:docMk/>
            <pc:sldMk cId="3162227719" sldId="333"/>
            <ac:spMk id="2" creationId="{D1E3DB73-F82D-4DBD-A154-7073673EA714}"/>
          </ac:spMkLst>
        </pc:spChg>
        <pc:spChg chg="mod">
          <ac:chgData name="Frédérique E. Lecerf" userId="S::frederiquelecerf@godalming.ac.uk::ec172f9d-47dc-46d6-b5d6-559db284bea3" providerId="AD" clId="Web-{D26AA28D-0BEB-556A-0247-C61E146158EF}" dt="2021-01-19T08:50:17.244" v="102" actId="20577"/>
          <ac:spMkLst>
            <pc:docMk/>
            <pc:sldMk cId="3162227719" sldId="333"/>
            <ac:spMk id="3" creationId="{3EC484D9-0FC2-42A8-8F6F-66C0C084F99B}"/>
          </ac:spMkLst>
        </pc:spChg>
        <pc:picChg chg="mod">
          <ac:chgData name="Frédérique E. Lecerf" userId="S::frederiquelecerf@godalming.ac.uk::ec172f9d-47dc-46d6-b5d6-559db284bea3" providerId="AD" clId="Web-{D26AA28D-0BEB-556A-0247-C61E146158EF}" dt="2021-01-19T08:50:23.104" v="103" actId="1076"/>
          <ac:picMkLst>
            <pc:docMk/>
            <pc:sldMk cId="3162227719" sldId="333"/>
            <ac:picMk id="4" creationId="{480B6209-AFE9-40D9-A0BB-A1B3D55C0C56}"/>
          </ac:picMkLst>
        </pc:picChg>
      </pc:sldChg>
    </pc:docChg>
  </pc:docChgLst>
  <pc:docChgLst>
    <pc:chgData name="Frédérique E. Lecerf" userId="S::frederiquelecerf@godalming.ac.uk::ec172f9d-47dc-46d6-b5d6-559db284bea3" providerId="AD" clId="Web-{B427BA85-39C9-99F1-878D-18F4DF77D8B3}"/>
    <pc:docChg chg="addSld sldOrd">
      <pc:chgData name="Frédérique E. Lecerf" userId="S::frederiquelecerf@godalming.ac.uk::ec172f9d-47dc-46d6-b5d6-559db284bea3" providerId="AD" clId="Web-{B427BA85-39C9-99F1-878D-18F4DF77D8B3}" dt="2021-01-18T08:24:57.611" v="1"/>
      <pc:docMkLst>
        <pc:docMk/>
      </pc:docMkLst>
      <pc:sldChg chg="new ord">
        <pc:chgData name="Frédérique E. Lecerf" userId="S::frederiquelecerf@godalming.ac.uk::ec172f9d-47dc-46d6-b5d6-559db284bea3" providerId="AD" clId="Web-{B427BA85-39C9-99F1-878D-18F4DF77D8B3}" dt="2021-01-18T08:24:57.611" v="1"/>
        <pc:sldMkLst>
          <pc:docMk/>
          <pc:sldMk cId="2049544917" sldId="33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5252C6-324E-4A1F-A028-CABD48B3BA7F}" type="datetimeFigureOut">
              <a:rPr lang="fr-FR" smtClean="0"/>
              <a:t>17/01/2023</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0B39B9-4632-4180-8A4C-CA6539A82B04}" type="slidenum">
              <a:rPr lang="fr-FR" smtClean="0"/>
              <a:t>‹#›</a:t>
            </a:fld>
            <a:endParaRPr lang="fr-FR"/>
          </a:p>
        </p:txBody>
      </p:sp>
    </p:spTree>
    <p:extLst>
      <p:ext uri="{BB962C8B-B14F-4D97-AF65-F5344CB8AC3E}">
        <p14:creationId xmlns:p14="http://schemas.microsoft.com/office/powerpoint/2010/main" val="2984344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myfrenchblog.com/post/direct-and-indirect-speech"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t>The </a:t>
            </a:r>
            <a:r>
              <a:rPr lang="fr-FR" err="1"/>
              <a:t>cards</a:t>
            </a:r>
            <a:r>
              <a:rPr lang="fr-FR"/>
              <a:t> are </a:t>
            </a:r>
            <a:r>
              <a:rPr lang="fr-FR" err="1"/>
              <a:t>available</a:t>
            </a:r>
            <a:r>
              <a:rPr lang="fr-FR"/>
              <a:t> in </a:t>
            </a:r>
            <a:r>
              <a:rPr lang="fr-FR" err="1"/>
              <a:t>folder</a:t>
            </a:r>
            <a:r>
              <a:rPr lang="fr-FR"/>
              <a:t>:</a:t>
            </a:r>
            <a:r>
              <a:rPr lang="fr-FR" baseline="0"/>
              <a:t> ‘1’</a:t>
            </a:r>
            <a:r>
              <a:rPr lang="fr-FR" baseline="0">
                <a:sym typeface="Wingdings"/>
              </a:rPr>
              <a:t> Engagement Politique-CARDS.pdf</a:t>
            </a:r>
          </a:p>
          <a:p>
            <a:r>
              <a:rPr lang="fr-FR" baseline="0">
                <a:sym typeface="Wingdings"/>
              </a:rPr>
              <a:t>A version </a:t>
            </a:r>
            <a:r>
              <a:rPr lang="fr-FR" baseline="0" err="1">
                <a:sym typeface="Wingdings"/>
              </a:rPr>
              <a:t>with</a:t>
            </a:r>
            <a:r>
              <a:rPr lang="fr-FR" baseline="0">
                <a:sym typeface="Wingdings"/>
              </a:rPr>
              <a:t> </a:t>
            </a:r>
            <a:r>
              <a:rPr lang="fr-FR" baseline="0" err="1">
                <a:sym typeface="Wingdings"/>
              </a:rPr>
              <a:t>small</a:t>
            </a:r>
            <a:r>
              <a:rPr lang="fr-FR" baseline="0">
                <a:sym typeface="Wingdings"/>
              </a:rPr>
              <a:t> labels </a:t>
            </a:r>
            <a:r>
              <a:rPr lang="fr-FR" baseline="0" err="1">
                <a:sym typeface="Wingdings"/>
              </a:rPr>
              <a:t>instead</a:t>
            </a:r>
            <a:r>
              <a:rPr lang="fr-FR" baseline="0">
                <a:sym typeface="Wingdings"/>
              </a:rPr>
              <a:t> of </a:t>
            </a:r>
            <a:r>
              <a:rPr lang="fr-FR" baseline="0" err="1">
                <a:sym typeface="Wingdings"/>
              </a:rPr>
              <a:t>cards</a:t>
            </a:r>
            <a:r>
              <a:rPr lang="fr-FR" baseline="0">
                <a:sym typeface="Wingdings"/>
              </a:rPr>
              <a:t> </a:t>
            </a:r>
            <a:r>
              <a:rPr lang="fr-FR" baseline="0" err="1">
                <a:sym typeface="Wingdings"/>
              </a:rPr>
              <a:t>is</a:t>
            </a:r>
            <a:r>
              <a:rPr lang="fr-FR" baseline="0">
                <a:sym typeface="Wingdings"/>
              </a:rPr>
              <a:t> </a:t>
            </a:r>
            <a:r>
              <a:rPr lang="fr-FR" baseline="0" err="1">
                <a:sym typeface="Wingdings"/>
              </a:rPr>
              <a:t>also</a:t>
            </a:r>
            <a:r>
              <a:rPr lang="fr-FR" baseline="0">
                <a:sym typeface="Wingdings"/>
              </a:rPr>
              <a:t> </a:t>
            </a:r>
            <a:r>
              <a:rPr lang="fr-FR" baseline="0" err="1">
                <a:sym typeface="Wingdings"/>
              </a:rPr>
              <a:t>available</a:t>
            </a:r>
            <a:r>
              <a:rPr lang="fr-FR" baseline="0">
                <a:sym typeface="Wingdings"/>
              </a:rPr>
              <a:t> Engagement Politique-LABELS.pdf</a:t>
            </a:r>
          </a:p>
          <a:p>
            <a:r>
              <a:rPr lang="fr-FR" baseline="0">
                <a:sym typeface="Wingdings"/>
              </a:rPr>
              <a:t>A </a:t>
            </a:r>
            <a:r>
              <a:rPr lang="fr-FR" baseline="0" err="1">
                <a:sym typeface="Wingdings"/>
              </a:rPr>
              <a:t>worksheet</a:t>
            </a:r>
            <a:r>
              <a:rPr lang="fr-FR" baseline="0">
                <a:sym typeface="Wingdings"/>
              </a:rPr>
              <a:t> </a:t>
            </a:r>
            <a:r>
              <a:rPr lang="fr-FR" baseline="0" err="1">
                <a:sym typeface="Wingdings"/>
              </a:rPr>
              <a:t>with</a:t>
            </a:r>
            <a:r>
              <a:rPr lang="fr-FR" baseline="0">
                <a:sym typeface="Wingdings"/>
              </a:rPr>
              <a:t> the table to </a:t>
            </a:r>
            <a:r>
              <a:rPr lang="fr-FR" baseline="0" err="1">
                <a:sym typeface="Wingdings"/>
              </a:rPr>
              <a:t>fill</a:t>
            </a:r>
            <a:r>
              <a:rPr lang="fr-FR" baseline="0">
                <a:sym typeface="Wingdings"/>
              </a:rPr>
              <a:t> (French to English or English to French)  Engagement Politique-TABLE.pdf</a:t>
            </a:r>
          </a:p>
          <a:p>
            <a:r>
              <a:rPr lang="fr-FR" baseline="0" err="1">
                <a:sym typeface="Wingdings"/>
              </a:rPr>
              <a:t>Answers</a:t>
            </a:r>
            <a:r>
              <a:rPr lang="fr-FR" baseline="0">
                <a:sym typeface="Wingdings"/>
              </a:rPr>
              <a:t> for the table are on the </a:t>
            </a:r>
            <a:r>
              <a:rPr lang="fr-FR" baseline="0" err="1">
                <a:sym typeface="Wingdings"/>
              </a:rPr>
              <a:t>next</a:t>
            </a:r>
            <a:r>
              <a:rPr lang="fr-FR" baseline="0">
                <a:sym typeface="Wingdings"/>
              </a:rPr>
              <a:t> </a:t>
            </a:r>
            <a:r>
              <a:rPr lang="fr-FR" baseline="0" err="1">
                <a:sym typeface="Wingdings"/>
              </a:rPr>
              <a:t>slide</a:t>
            </a:r>
            <a:endParaRPr lang="fr-FR"/>
          </a:p>
        </p:txBody>
      </p:sp>
      <p:sp>
        <p:nvSpPr>
          <p:cNvPr id="4" name="Slide Number Placeholder 3"/>
          <p:cNvSpPr>
            <a:spLocks noGrp="1"/>
          </p:cNvSpPr>
          <p:nvPr>
            <p:ph type="sldNum" sz="quarter" idx="10"/>
          </p:nvPr>
        </p:nvSpPr>
        <p:spPr/>
        <p:txBody>
          <a:bodyPr/>
          <a:lstStyle/>
          <a:p>
            <a:fld id="{2120579C-CA5E-4332-9FEA-956033EDBBBB}" type="slidenum">
              <a:rPr lang="fr-FR" smtClean="0"/>
              <a:t>3</a:t>
            </a:fld>
            <a:endParaRPr lang="fr-FR"/>
          </a:p>
        </p:txBody>
      </p:sp>
    </p:spTree>
    <p:extLst>
      <p:ext uri="{BB962C8B-B14F-4D97-AF65-F5344CB8AC3E}">
        <p14:creationId xmlns:p14="http://schemas.microsoft.com/office/powerpoint/2010/main" val="16396813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Correction:</a:t>
            </a:r>
          </a:p>
          <a:p>
            <a:r>
              <a:rPr lang="fr-FR" sz="1200" b="1" kern="1200">
                <a:solidFill>
                  <a:schemeClr val="tx1"/>
                </a:solidFill>
                <a:effectLst/>
                <a:latin typeface="+mn-lt"/>
                <a:ea typeface="+mn-ea"/>
                <a:cs typeface="+mn-cs"/>
              </a:rPr>
              <a:t>2. De 1799 à 1815, les hommes de plus de 21 ans pouvaient voter sans payer d’impôts.</a:t>
            </a:r>
            <a:endParaRPr lang="en-GB" sz="1200" kern="1200">
              <a:solidFill>
                <a:schemeClr val="tx1"/>
              </a:solidFill>
              <a:effectLst/>
              <a:latin typeface="+mn-lt"/>
              <a:ea typeface="+mn-ea"/>
              <a:cs typeface="+mn-cs"/>
            </a:endParaRPr>
          </a:p>
          <a:p>
            <a:r>
              <a:rPr lang="fr-FR" sz="1200" b="1" kern="1200">
                <a:solidFill>
                  <a:schemeClr val="tx1"/>
                </a:solidFill>
                <a:effectLst/>
                <a:latin typeface="+mn-lt"/>
                <a:ea typeface="+mn-ea"/>
                <a:cs typeface="+mn-cs"/>
              </a:rPr>
              <a:t>3. Si on vient d’un autre pays d’Europe, on peut voter aux municipales et aux européennes.</a:t>
            </a:r>
            <a:endParaRPr lang="en-GB" sz="1200" kern="1200">
              <a:solidFill>
                <a:schemeClr val="tx1"/>
              </a:solidFill>
              <a:effectLst/>
              <a:latin typeface="+mn-lt"/>
              <a:ea typeface="+mn-ea"/>
              <a:cs typeface="+mn-cs"/>
            </a:endParaRPr>
          </a:p>
          <a:p>
            <a:r>
              <a:rPr lang="fr-FR" sz="1200" b="1" kern="1200">
                <a:solidFill>
                  <a:schemeClr val="tx1"/>
                </a:solidFill>
                <a:effectLst/>
                <a:latin typeface="+mn-lt"/>
                <a:ea typeface="+mn-ea"/>
                <a:cs typeface="+mn-cs"/>
              </a:rPr>
              <a:t>4. Les femmes ont obtenu le droit de vote en 1944.</a:t>
            </a:r>
            <a:endParaRPr lang="en-GB" sz="1200" kern="1200">
              <a:solidFill>
                <a:schemeClr val="tx1"/>
              </a:solidFill>
              <a:effectLst/>
              <a:latin typeface="+mn-lt"/>
              <a:ea typeface="+mn-ea"/>
              <a:cs typeface="+mn-cs"/>
            </a:endParaRPr>
          </a:p>
          <a:p>
            <a:r>
              <a:rPr lang="fr-FR" sz="1200" b="1" kern="1200">
                <a:solidFill>
                  <a:schemeClr val="tx1"/>
                </a:solidFill>
                <a:effectLst/>
                <a:latin typeface="+mn-lt"/>
                <a:ea typeface="+mn-ea"/>
                <a:cs typeface="+mn-cs"/>
              </a:rPr>
              <a:t>5. Les militaires ont obtenu le droit de vote en 1945.</a:t>
            </a:r>
            <a:endParaRPr lang="en-GB" sz="1200" kern="1200">
              <a:solidFill>
                <a:schemeClr val="tx1"/>
              </a:solidFill>
              <a:effectLst/>
              <a:latin typeface="+mn-lt"/>
              <a:ea typeface="+mn-ea"/>
              <a:cs typeface="+mn-cs"/>
            </a:endParaRPr>
          </a:p>
          <a:p>
            <a:r>
              <a:rPr lang="fr-FR" sz="1200" b="1" kern="1200">
                <a:solidFill>
                  <a:schemeClr val="tx1"/>
                </a:solidFill>
                <a:effectLst/>
                <a:latin typeface="+mn-lt"/>
                <a:ea typeface="+mn-ea"/>
                <a:cs typeface="+mn-cs"/>
              </a:rPr>
              <a:t>6. Les ressortissants d’outre-mer peuvent voter depuis 1946.</a:t>
            </a:r>
            <a:endParaRPr lang="en-GB" sz="1200" kern="1200">
              <a:solidFill>
                <a:schemeClr val="tx1"/>
              </a:solidFill>
              <a:effectLst/>
              <a:latin typeface="+mn-lt"/>
              <a:ea typeface="+mn-ea"/>
              <a:cs typeface="+mn-cs"/>
            </a:endParaRPr>
          </a:p>
          <a:p>
            <a:r>
              <a:rPr lang="fr-FR" sz="1200" b="1" kern="1200">
                <a:solidFill>
                  <a:schemeClr val="tx1"/>
                </a:solidFill>
                <a:effectLst/>
                <a:latin typeface="+mn-lt"/>
                <a:ea typeface="+mn-ea"/>
                <a:cs typeface="+mn-cs"/>
              </a:rPr>
              <a:t>10. Le vote est devenu secret en 1848. </a:t>
            </a:r>
            <a:endParaRPr lang="en-GB" sz="1200" kern="1200">
              <a:solidFill>
                <a:schemeClr val="tx1"/>
              </a:solidFill>
              <a:effectLst/>
              <a:latin typeface="+mn-lt"/>
              <a:ea typeface="+mn-ea"/>
              <a:cs typeface="+mn-cs"/>
            </a:endParaRPr>
          </a:p>
          <a:p>
            <a:endParaRPr lang="en-GB"/>
          </a:p>
        </p:txBody>
      </p:sp>
      <p:sp>
        <p:nvSpPr>
          <p:cNvPr id="4" name="Slide Number Placeholder 3"/>
          <p:cNvSpPr>
            <a:spLocks noGrp="1"/>
          </p:cNvSpPr>
          <p:nvPr>
            <p:ph type="sldNum" sz="quarter" idx="10"/>
          </p:nvPr>
        </p:nvSpPr>
        <p:spPr/>
        <p:txBody>
          <a:bodyPr/>
          <a:lstStyle/>
          <a:p>
            <a:fld id="{760B39B9-4632-4180-8A4C-CA6539A82B04}" type="slidenum">
              <a:rPr lang="fr-FR" smtClean="0"/>
              <a:t>12</a:t>
            </a:fld>
            <a:endParaRPr lang="fr-FR"/>
          </a:p>
        </p:txBody>
      </p:sp>
    </p:spTree>
    <p:extLst>
      <p:ext uri="{BB962C8B-B14F-4D97-AF65-F5344CB8AC3E}">
        <p14:creationId xmlns:p14="http://schemas.microsoft.com/office/powerpoint/2010/main" val="40299899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100 </a:t>
            </a:r>
            <a:r>
              <a:rPr lang="en-US" dirty="0" err="1">
                <a:cs typeface="Calibri"/>
              </a:rPr>
              <a:t>ans</a:t>
            </a:r>
            <a:r>
              <a:rPr lang="en-US" dirty="0">
                <a:cs typeface="Calibri"/>
              </a:rPr>
              <a:t> après les hommes!</a:t>
            </a:r>
          </a:p>
          <a:p>
            <a:r>
              <a:rPr lang="en-US" dirty="0">
                <a:cs typeface="Calibri"/>
              </a:rPr>
              <a:t>En </a:t>
            </a:r>
            <a:r>
              <a:rPr lang="en-US" dirty="0" err="1">
                <a:cs typeface="Calibri"/>
              </a:rPr>
              <a:t>Angleterre</a:t>
            </a:r>
            <a:r>
              <a:rPr lang="en-US" dirty="0">
                <a:cs typeface="Calibri"/>
              </a:rPr>
              <a:t>, 1918!</a:t>
            </a:r>
          </a:p>
        </p:txBody>
      </p:sp>
      <p:sp>
        <p:nvSpPr>
          <p:cNvPr id="4" name="Slide Number Placeholder 3"/>
          <p:cNvSpPr>
            <a:spLocks noGrp="1"/>
          </p:cNvSpPr>
          <p:nvPr>
            <p:ph type="sldNum" sz="quarter" idx="5"/>
          </p:nvPr>
        </p:nvSpPr>
        <p:spPr/>
        <p:txBody>
          <a:bodyPr/>
          <a:lstStyle/>
          <a:p>
            <a:fld id="{760B39B9-4632-4180-8A4C-CA6539A82B04}" type="slidenum">
              <a:rPr lang="fr-FR" smtClean="0"/>
              <a:t>13</a:t>
            </a:fld>
            <a:endParaRPr lang="fr-FR"/>
          </a:p>
        </p:txBody>
      </p:sp>
    </p:spTree>
    <p:extLst>
      <p:ext uri="{BB962C8B-B14F-4D97-AF65-F5344CB8AC3E}">
        <p14:creationId xmlns:p14="http://schemas.microsoft.com/office/powerpoint/2010/main" val="2092642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t>This audio passage </a:t>
            </a:r>
            <a:r>
              <a:rPr lang="fr-FR" err="1"/>
              <a:t>is</a:t>
            </a:r>
            <a:r>
              <a:rPr lang="fr-FR"/>
              <a:t> </a:t>
            </a:r>
            <a:r>
              <a:rPr lang="fr-FR" err="1"/>
              <a:t>from</a:t>
            </a:r>
            <a:r>
              <a:rPr lang="fr-FR"/>
              <a:t> a News</a:t>
            </a:r>
            <a:r>
              <a:rPr lang="fr-FR" baseline="0"/>
              <a:t> report and </a:t>
            </a:r>
            <a:r>
              <a:rPr lang="fr-FR" baseline="0" err="1"/>
              <a:t>it</a:t>
            </a:r>
            <a:r>
              <a:rPr lang="fr-FR" baseline="0"/>
              <a:t> </a:t>
            </a:r>
            <a:r>
              <a:rPr lang="fr-FR" baseline="0" err="1"/>
              <a:t>can</a:t>
            </a:r>
            <a:r>
              <a:rPr lang="fr-FR" baseline="0"/>
              <a:t> </a:t>
            </a:r>
            <a:r>
              <a:rPr lang="fr-FR" baseline="0" err="1"/>
              <a:t>be</a:t>
            </a:r>
            <a:r>
              <a:rPr lang="fr-FR" baseline="0"/>
              <a:t> </a:t>
            </a:r>
            <a:r>
              <a:rPr lang="fr-FR" baseline="0" err="1"/>
              <a:t>difficult</a:t>
            </a:r>
            <a:r>
              <a:rPr lang="fr-FR" baseline="0"/>
              <a:t> to </a:t>
            </a:r>
            <a:r>
              <a:rPr lang="fr-FR" baseline="0" err="1"/>
              <a:t>hear</a:t>
            </a:r>
            <a:r>
              <a:rPr lang="fr-FR" baseline="0"/>
              <a:t> </a:t>
            </a:r>
            <a:r>
              <a:rPr lang="fr-FR" baseline="0" err="1"/>
              <a:t>everything</a:t>
            </a:r>
            <a:r>
              <a:rPr lang="fr-FR" baseline="0"/>
              <a:t> due to background noises. </a:t>
            </a:r>
          </a:p>
          <a:p>
            <a:r>
              <a:rPr lang="fr-FR" baseline="0" err="1"/>
              <a:t>Students</a:t>
            </a:r>
            <a:r>
              <a:rPr lang="fr-FR" baseline="0"/>
              <a:t> are </a:t>
            </a:r>
            <a:r>
              <a:rPr lang="fr-FR" baseline="0" err="1"/>
              <a:t>advised</a:t>
            </a:r>
            <a:r>
              <a:rPr lang="fr-FR" baseline="0"/>
              <a:t> to </a:t>
            </a:r>
            <a:r>
              <a:rPr lang="fr-FR" baseline="0" err="1"/>
              <a:t>listen</a:t>
            </a:r>
            <a:r>
              <a:rPr lang="fr-FR" baseline="0"/>
              <a:t> and </a:t>
            </a:r>
            <a:r>
              <a:rPr lang="fr-FR" baseline="0" err="1"/>
              <a:t>read</a:t>
            </a:r>
            <a:r>
              <a:rPr lang="fr-FR" baseline="0"/>
              <a:t> the </a:t>
            </a:r>
            <a:r>
              <a:rPr lang="fr-FR" baseline="0" err="1"/>
              <a:t>transcript</a:t>
            </a:r>
            <a:r>
              <a:rPr lang="fr-FR" baseline="0"/>
              <a:t> </a:t>
            </a:r>
            <a:r>
              <a:rPr lang="fr-FR" baseline="0" err="1"/>
              <a:t>at</a:t>
            </a:r>
            <a:r>
              <a:rPr lang="fr-FR" baseline="0"/>
              <a:t> the </a:t>
            </a:r>
            <a:r>
              <a:rPr lang="fr-FR" baseline="0" err="1"/>
              <a:t>same</a:t>
            </a:r>
            <a:r>
              <a:rPr lang="fr-FR" baseline="0"/>
              <a:t> time, </a:t>
            </a:r>
            <a:r>
              <a:rPr lang="fr-FR" baseline="0" err="1"/>
              <a:t>so</a:t>
            </a:r>
            <a:r>
              <a:rPr lang="fr-FR" baseline="0"/>
              <a:t> </a:t>
            </a:r>
            <a:r>
              <a:rPr lang="fr-FR" baseline="0" err="1"/>
              <a:t>they</a:t>
            </a:r>
            <a:r>
              <a:rPr lang="fr-FR" baseline="0"/>
              <a:t> </a:t>
            </a:r>
            <a:r>
              <a:rPr lang="fr-FR" baseline="0" err="1"/>
              <a:t>can</a:t>
            </a:r>
            <a:r>
              <a:rPr lang="fr-FR" baseline="0"/>
              <a:t> </a:t>
            </a:r>
            <a:r>
              <a:rPr lang="fr-FR" baseline="0" err="1"/>
              <a:t>answer</a:t>
            </a:r>
            <a:r>
              <a:rPr lang="fr-FR" baseline="0"/>
              <a:t> the questions </a:t>
            </a:r>
            <a:r>
              <a:rPr lang="fr-FR" baseline="0" err="1"/>
              <a:t>from</a:t>
            </a:r>
            <a:r>
              <a:rPr lang="fr-FR" baseline="0"/>
              <a:t> the </a:t>
            </a:r>
            <a:r>
              <a:rPr lang="fr-FR" baseline="0" err="1"/>
              <a:t>next</a:t>
            </a:r>
            <a:r>
              <a:rPr lang="fr-FR" baseline="0"/>
              <a:t> </a:t>
            </a:r>
            <a:r>
              <a:rPr lang="fr-FR" baseline="0" err="1"/>
              <a:t>slide</a:t>
            </a:r>
            <a:endParaRPr lang="fr-FR"/>
          </a:p>
        </p:txBody>
      </p:sp>
      <p:sp>
        <p:nvSpPr>
          <p:cNvPr id="4" name="Slide Number Placeholder 3"/>
          <p:cNvSpPr>
            <a:spLocks noGrp="1"/>
          </p:cNvSpPr>
          <p:nvPr>
            <p:ph type="sldNum" sz="quarter" idx="10"/>
          </p:nvPr>
        </p:nvSpPr>
        <p:spPr/>
        <p:txBody>
          <a:bodyPr/>
          <a:lstStyle/>
          <a:p>
            <a:fld id="{760B39B9-4632-4180-8A4C-CA6539A82B04}" type="slidenum">
              <a:rPr lang="fr-FR" smtClean="0"/>
              <a:t>15</a:t>
            </a:fld>
            <a:endParaRPr lang="fr-FR"/>
          </a:p>
        </p:txBody>
      </p:sp>
    </p:spTree>
    <p:extLst>
      <p:ext uri="{BB962C8B-B14F-4D97-AF65-F5344CB8AC3E}">
        <p14:creationId xmlns:p14="http://schemas.microsoft.com/office/powerpoint/2010/main" val="8482180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err="1"/>
              <a:t>Worksheet</a:t>
            </a:r>
            <a:r>
              <a:rPr lang="fr-FR"/>
              <a:t> </a:t>
            </a:r>
            <a:r>
              <a:rPr lang="fr-FR" err="1"/>
              <a:t>available</a:t>
            </a:r>
            <a:r>
              <a:rPr lang="fr-FR"/>
              <a:t> in </a:t>
            </a:r>
            <a:r>
              <a:rPr lang="fr-FR" err="1"/>
              <a:t>folder</a:t>
            </a:r>
            <a:r>
              <a:rPr lang="fr-FR" baseline="0"/>
              <a:t> 1</a:t>
            </a:r>
            <a:r>
              <a:rPr lang="fr-FR" baseline="0">
                <a:sym typeface="Wingdings"/>
              </a:rPr>
              <a:t> Indirect Speech-</a:t>
            </a:r>
            <a:r>
              <a:rPr lang="fr-FR" baseline="0" err="1">
                <a:sym typeface="Wingdings"/>
              </a:rPr>
              <a:t>WORKSHEET.pdf</a:t>
            </a:r>
            <a:endParaRPr lang="fr-FR" baseline="0">
              <a:sym typeface="Wingdings"/>
            </a:endParaRPr>
          </a:p>
          <a:p>
            <a:r>
              <a:rPr lang="fr-FR" baseline="0" err="1">
                <a:sym typeface="Wingdings"/>
              </a:rPr>
              <a:t>Answers</a:t>
            </a:r>
            <a:r>
              <a:rPr lang="fr-FR" baseline="0">
                <a:sym typeface="Wingdings"/>
              </a:rPr>
              <a:t> are </a:t>
            </a:r>
            <a:r>
              <a:rPr lang="fr-FR" baseline="0" err="1">
                <a:sym typeface="Wingdings"/>
              </a:rPr>
              <a:t>also</a:t>
            </a:r>
            <a:r>
              <a:rPr lang="fr-FR" baseline="0">
                <a:sym typeface="Wingdings"/>
              </a:rPr>
              <a:t> </a:t>
            </a:r>
            <a:r>
              <a:rPr lang="fr-FR" baseline="0" err="1">
                <a:sym typeface="Wingdings"/>
              </a:rPr>
              <a:t>available</a:t>
            </a:r>
            <a:r>
              <a:rPr lang="fr-FR" baseline="0">
                <a:sym typeface="Wingdings"/>
              </a:rPr>
              <a:t> in </a:t>
            </a:r>
            <a:r>
              <a:rPr lang="fr-FR" baseline="0" err="1">
                <a:sym typeface="Wingdings"/>
              </a:rPr>
              <a:t>that</a:t>
            </a:r>
            <a:r>
              <a:rPr lang="fr-FR" baseline="0">
                <a:sym typeface="Wingdings"/>
              </a:rPr>
              <a:t> </a:t>
            </a:r>
            <a:r>
              <a:rPr lang="fr-FR" baseline="0" err="1">
                <a:sym typeface="Wingdings"/>
              </a:rPr>
              <a:t>folder</a:t>
            </a:r>
            <a:r>
              <a:rPr lang="fr-FR" baseline="0">
                <a:sym typeface="Wingdings"/>
              </a:rPr>
              <a:t>  Indirect Speech-</a:t>
            </a:r>
            <a:r>
              <a:rPr lang="fr-FR" baseline="0" err="1">
                <a:sym typeface="Wingdings"/>
              </a:rPr>
              <a:t>ANSWERS.pdf</a:t>
            </a:r>
            <a:endParaRPr lang="fr-FR" baseline="0">
              <a:sym typeface="Wingdings"/>
            </a:endParaRPr>
          </a:p>
          <a:p>
            <a:r>
              <a:rPr lang="fr-FR" baseline="0" err="1">
                <a:sym typeface="Wingdings"/>
              </a:rPr>
              <a:t>Activities</a:t>
            </a:r>
            <a:r>
              <a:rPr lang="fr-FR" baseline="0">
                <a:sym typeface="Wingdings"/>
              </a:rPr>
              <a:t> and </a:t>
            </a:r>
            <a:r>
              <a:rPr lang="fr-FR" baseline="0" err="1">
                <a:sym typeface="Wingdings"/>
              </a:rPr>
              <a:t>answers</a:t>
            </a:r>
            <a:r>
              <a:rPr lang="fr-FR" baseline="0">
                <a:sym typeface="Wingdings"/>
              </a:rPr>
              <a:t> are on the </a:t>
            </a:r>
            <a:r>
              <a:rPr lang="fr-FR" baseline="0" err="1">
                <a:sym typeface="Wingdings"/>
              </a:rPr>
              <a:t>next</a:t>
            </a:r>
            <a:r>
              <a:rPr lang="fr-FR" baseline="0">
                <a:sym typeface="Wingdings"/>
              </a:rPr>
              <a:t> </a:t>
            </a:r>
            <a:r>
              <a:rPr lang="fr-FR" baseline="0" err="1">
                <a:sym typeface="Wingdings"/>
              </a:rPr>
              <a:t>slides</a:t>
            </a:r>
            <a:r>
              <a:rPr lang="fr-FR" baseline="0">
                <a:sym typeface="Wingdings"/>
              </a:rPr>
              <a:t> </a:t>
            </a:r>
            <a:r>
              <a:rPr lang="fr-FR" baseline="0" err="1">
                <a:sym typeface="Wingdings"/>
              </a:rPr>
              <a:t>too</a:t>
            </a:r>
            <a:endParaRPr lang="fr-FR" baseline="0">
              <a:sym typeface="Wingdings"/>
            </a:endParaRPr>
          </a:p>
          <a:p>
            <a:r>
              <a:rPr lang="fr-FR" baseline="0">
                <a:sym typeface="Wingdings"/>
              </a:rPr>
              <a:t>The QR codes at the </a:t>
            </a:r>
            <a:r>
              <a:rPr lang="fr-FR" baseline="0" err="1">
                <a:sym typeface="Wingdings"/>
              </a:rPr>
              <a:t>bottom</a:t>
            </a:r>
            <a:r>
              <a:rPr lang="fr-FR" baseline="0">
                <a:sym typeface="Wingdings"/>
              </a:rPr>
              <a:t> of the </a:t>
            </a:r>
            <a:r>
              <a:rPr lang="fr-FR" baseline="0" err="1">
                <a:sym typeface="Wingdings"/>
              </a:rPr>
              <a:t>worksheet</a:t>
            </a:r>
            <a:r>
              <a:rPr lang="fr-FR" baseline="0">
                <a:sym typeface="Wingdings"/>
              </a:rPr>
              <a:t> </a:t>
            </a:r>
            <a:r>
              <a:rPr lang="fr-FR" baseline="0" err="1">
                <a:sym typeface="Wingdings"/>
              </a:rPr>
              <a:t>is</a:t>
            </a:r>
            <a:r>
              <a:rPr lang="fr-FR" baseline="0">
                <a:sym typeface="Wingdings"/>
              </a:rPr>
              <a:t> for </a:t>
            </a:r>
            <a:r>
              <a:rPr lang="fr-FR" baseline="0" err="1">
                <a:sym typeface="Wingdings"/>
              </a:rPr>
              <a:t>independent</a:t>
            </a:r>
            <a:r>
              <a:rPr lang="fr-FR" baseline="0">
                <a:sym typeface="Wingdings"/>
              </a:rPr>
              <a:t> </a:t>
            </a:r>
            <a:r>
              <a:rPr lang="fr-FR" baseline="0" err="1">
                <a:sym typeface="Wingdings"/>
              </a:rPr>
              <a:t>review</a:t>
            </a:r>
            <a:endParaRPr lang="fr-FR" baseline="0">
              <a:sym typeface="Wingding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a:sym typeface="Wingdings"/>
              </a:rPr>
              <a:t>Links: </a:t>
            </a:r>
            <a:r>
              <a:rPr lang="en-GB" sz="1400" u="sng">
                <a:solidFill>
                  <a:srgbClr val="0000FF"/>
                </a:solidFill>
                <a:effectLst/>
                <a:latin typeface="Cambria" panose="02040503050406030204" pitchFamily="18" charset="0"/>
                <a:ea typeface="MS Mincho" panose="02020609040205080304" pitchFamily="49" charset="-128"/>
                <a:cs typeface="Times New Roman" panose="02020603050405020304" pitchFamily="18" charset="0"/>
                <a:hlinkClick r:id="rId3"/>
              </a:rPr>
              <a:t>https://www.myfrenchblog.com/post/direct-and-indirect-speech</a:t>
            </a:r>
            <a:endParaRPr lang="en-GB" sz="1400">
              <a:effectLst/>
              <a:latin typeface="Cambria" panose="02040503050406030204" pitchFamily="18" charset="0"/>
              <a:ea typeface="MS Mincho" panose="02020609040205080304" pitchFamily="49"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a:p>
        </p:txBody>
      </p:sp>
      <p:sp>
        <p:nvSpPr>
          <p:cNvPr id="4" name="Slide Number Placeholder 3"/>
          <p:cNvSpPr>
            <a:spLocks noGrp="1"/>
          </p:cNvSpPr>
          <p:nvPr>
            <p:ph type="sldNum" sz="quarter" idx="10"/>
          </p:nvPr>
        </p:nvSpPr>
        <p:spPr/>
        <p:txBody>
          <a:bodyPr/>
          <a:lstStyle/>
          <a:p>
            <a:fld id="{760B39B9-4632-4180-8A4C-CA6539A82B04}" type="slidenum">
              <a:rPr lang="fr-FR" smtClean="0"/>
              <a:t>18</a:t>
            </a:fld>
            <a:endParaRPr lang="fr-FR"/>
          </a:p>
        </p:txBody>
      </p:sp>
    </p:spTree>
    <p:extLst>
      <p:ext uri="{BB962C8B-B14F-4D97-AF65-F5344CB8AC3E}">
        <p14:creationId xmlns:p14="http://schemas.microsoft.com/office/powerpoint/2010/main" val="6958079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err="1"/>
              <a:t>Answers</a:t>
            </a:r>
            <a:r>
              <a:rPr lang="fr-FR"/>
              <a:t> on the </a:t>
            </a:r>
            <a:r>
              <a:rPr lang="fr-FR" err="1"/>
              <a:t>next</a:t>
            </a:r>
            <a:r>
              <a:rPr lang="fr-FR" baseline="0"/>
              <a:t> </a:t>
            </a:r>
            <a:r>
              <a:rPr lang="fr-FR" baseline="0" err="1"/>
              <a:t>slide</a:t>
            </a:r>
            <a:endParaRPr lang="fr-FR"/>
          </a:p>
        </p:txBody>
      </p:sp>
      <p:sp>
        <p:nvSpPr>
          <p:cNvPr id="4" name="Slide Number Placeholder 3"/>
          <p:cNvSpPr>
            <a:spLocks noGrp="1"/>
          </p:cNvSpPr>
          <p:nvPr>
            <p:ph type="sldNum" sz="quarter" idx="10"/>
          </p:nvPr>
        </p:nvSpPr>
        <p:spPr/>
        <p:txBody>
          <a:bodyPr/>
          <a:lstStyle/>
          <a:p>
            <a:fld id="{760B39B9-4632-4180-8A4C-CA6539A82B04}" type="slidenum">
              <a:rPr lang="fr-FR" smtClean="0"/>
              <a:t>19</a:t>
            </a:fld>
            <a:endParaRPr lang="fr-FR"/>
          </a:p>
        </p:txBody>
      </p:sp>
    </p:spTree>
    <p:extLst>
      <p:ext uri="{BB962C8B-B14F-4D97-AF65-F5344CB8AC3E}">
        <p14:creationId xmlns:p14="http://schemas.microsoft.com/office/powerpoint/2010/main" val="6259823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err="1"/>
              <a:t>Activity</a:t>
            </a:r>
            <a:r>
              <a:rPr lang="fr-FR"/>
              <a:t> 2 on the </a:t>
            </a:r>
            <a:r>
              <a:rPr lang="fr-FR" err="1"/>
              <a:t>next</a:t>
            </a:r>
            <a:r>
              <a:rPr lang="fr-FR"/>
              <a:t> </a:t>
            </a:r>
            <a:r>
              <a:rPr lang="fr-FR" err="1"/>
              <a:t>slide</a:t>
            </a:r>
            <a:endParaRPr lang="fr-FR"/>
          </a:p>
        </p:txBody>
      </p:sp>
      <p:sp>
        <p:nvSpPr>
          <p:cNvPr id="4" name="Slide Number Placeholder 3"/>
          <p:cNvSpPr>
            <a:spLocks noGrp="1"/>
          </p:cNvSpPr>
          <p:nvPr>
            <p:ph type="sldNum" sz="quarter" idx="10"/>
          </p:nvPr>
        </p:nvSpPr>
        <p:spPr/>
        <p:txBody>
          <a:bodyPr/>
          <a:lstStyle/>
          <a:p>
            <a:fld id="{760B39B9-4632-4180-8A4C-CA6539A82B04}" type="slidenum">
              <a:rPr lang="fr-FR" smtClean="0"/>
              <a:t>20</a:t>
            </a:fld>
            <a:endParaRPr lang="fr-FR"/>
          </a:p>
        </p:txBody>
      </p:sp>
    </p:spTree>
    <p:extLst>
      <p:ext uri="{BB962C8B-B14F-4D97-AF65-F5344CB8AC3E}">
        <p14:creationId xmlns:p14="http://schemas.microsoft.com/office/powerpoint/2010/main" val="32934307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err="1"/>
              <a:t>Answers</a:t>
            </a:r>
            <a:r>
              <a:rPr lang="fr-FR"/>
              <a:t> on the </a:t>
            </a:r>
            <a:r>
              <a:rPr lang="fr-FR" err="1"/>
              <a:t>next</a:t>
            </a:r>
            <a:r>
              <a:rPr lang="fr-FR"/>
              <a:t> </a:t>
            </a:r>
            <a:r>
              <a:rPr lang="fr-FR" err="1"/>
              <a:t>slide</a:t>
            </a:r>
            <a:endParaRPr lang="fr-FR"/>
          </a:p>
        </p:txBody>
      </p:sp>
      <p:sp>
        <p:nvSpPr>
          <p:cNvPr id="4" name="Slide Number Placeholder 3"/>
          <p:cNvSpPr>
            <a:spLocks noGrp="1"/>
          </p:cNvSpPr>
          <p:nvPr>
            <p:ph type="sldNum" sz="quarter" idx="10"/>
          </p:nvPr>
        </p:nvSpPr>
        <p:spPr/>
        <p:txBody>
          <a:bodyPr/>
          <a:lstStyle/>
          <a:p>
            <a:fld id="{7BC22EC3-5806-D44B-B92E-193301D50DE1}" type="slidenum">
              <a:rPr lang="fr-FR" smtClean="0"/>
              <a:t>21</a:t>
            </a:fld>
            <a:endParaRPr lang="fr-FR"/>
          </a:p>
        </p:txBody>
      </p:sp>
    </p:spTree>
    <p:extLst>
      <p:ext uri="{BB962C8B-B14F-4D97-AF65-F5344CB8AC3E}">
        <p14:creationId xmlns:p14="http://schemas.microsoft.com/office/powerpoint/2010/main" val="32253996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err="1"/>
              <a:t>Answers</a:t>
            </a:r>
            <a:r>
              <a:rPr lang="fr-FR"/>
              <a:t> on the </a:t>
            </a:r>
            <a:r>
              <a:rPr lang="fr-FR" err="1"/>
              <a:t>next</a:t>
            </a:r>
            <a:r>
              <a:rPr lang="fr-FR"/>
              <a:t> </a:t>
            </a:r>
            <a:r>
              <a:rPr lang="fr-FR" err="1"/>
              <a:t>slide</a:t>
            </a:r>
            <a:endParaRPr lang="fr-FR"/>
          </a:p>
        </p:txBody>
      </p:sp>
      <p:sp>
        <p:nvSpPr>
          <p:cNvPr id="4" name="Slide Number Placeholder 3"/>
          <p:cNvSpPr>
            <a:spLocks noGrp="1"/>
          </p:cNvSpPr>
          <p:nvPr>
            <p:ph type="sldNum" sz="quarter" idx="10"/>
          </p:nvPr>
        </p:nvSpPr>
        <p:spPr/>
        <p:txBody>
          <a:bodyPr/>
          <a:lstStyle/>
          <a:p>
            <a:fld id="{7BC22EC3-5806-D44B-B92E-193301D50DE1}" type="slidenum">
              <a:rPr lang="fr-FR" smtClean="0"/>
              <a:t>22</a:t>
            </a:fld>
            <a:endParaRPr lang="fr-FR"/>
          </a:p>
        </p:txBody>
      </p:sp>
    </p:spTree>
    <p:extLst>
      <p:ext uri="{BB962C8B-B14F-4D97-AF65-F5344CB8AC3E}">
        <p14:creationId xmlns:p14="http://schemas.microsoft.com/office/powerpoint/2010/main" val="32253996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err="1"/>
              <a:t>Answers</a:t>
            </a:r>
            <a:r>
              <a:rPr lang="fr-FR"/>
              <a:t> on the </a:t>
            </a:r>
            <a:r>
              <a:rPr lang="fr-FR" err="1"/>
              <a:t>next</a:t>
            </a:r>
            <a:r>
              <a:rPr lang="fr-FR"/>
              <a:t> </a:t>
            </a:r>
            <a:r>
              <a:rPr lang="fr-FR" err="1"/>
              <a:t>slide</a:t>
            </a:r>
            <a:endParaRPr lang="fr-FR"/>
          </a:p>
        </p:txBody>
      </p:sp>
      <p:sp>
        <p:nvSpPr>
          <p:cNvPr id="4" name="Slide Number Placeholder 3"/>
          <p:cNvSpPr>
            <a:spLocks noGrp="1"/>
          </p:cNvSpPr>
          <p:nvPr>
            <p:ph type="sldNum" sz="quarter" idx="10"/>
          </p:nvPr>
        </p:nvSpPr>
        <p:spPr/>
        <p:txBody>
          <a:bodyPr/>
          <a:lstStyle/>
          <a:p>
            <a:fld id="{7BC22EC3-5806-D44B-B92E-193301D50DE1}" type="slidenum">
              <a:rPr lang="fr-FR" smtClean="0"/>
              <a:t>23</a:t>
            </a:fld>
            <a:endParaRPr lang="fr-FR"/>
          </a:p>
        </p:txBody>
      </p:sp>
    </p:spTree>
    <p:extLst>
      <p:ext uri="{BB962C8B-B14F-4D97-AF65-F5344CB8AC3E}">
        <p14:creationId xmlns:p14="http://schemas.microsoft.com/office/powerpoint/2010/main" val="32253996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7BC22EC3-5806-D44B-B92E-193301D50DE1}" type="slidenum">
              <a:rPr lang="fr-FR" smtClean="0"/>
              <a:t>24</a:t>
            </a:fld>
            <a:endParaRPr lang="fr-FR"/>
          </a:p>
        </p:txBody>
      </p:sp>
    </p:spTree>
    <p:extLst>
      <p:ext uri="{BB962C8B-B14F-4D97-AF65-F5344CB8AC3E}">
        <p14:creationId xmlns:p14="http://schemas.microsoft.com/office/powerpoint/2010/main" val="3225399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94E74CB5-612D-4C45-8FB9-09291DE8608F}" type="slidenum">
              <a:rPr lang="en-US" smtClean="0"/>
              <a:t>4</a:t>
            </a:fld>
            <a:endParaRPr lang="en-US"/>
          </a:p>
        </p:txBody>
      </p:sp>
    </p:spTree>
    <p:extLst>
      <p:ext uri="{BB962C8B-B14F-4D97-AF65-F5344CB8AC3E}">
        <p14:creationId xmlns:p14="http://schemas.microsoft.com/office/powerpoint/2010/main" val="41470884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err="1"/>
              <a:t>Activity</a:t>
            </a:r>
            <a:r>
              <a:rPr lang="fr-FR"/>
              <a:t> 2 on the </a:t>
            </a:r>
            <a:r>
              <a:rPr lang="fr-FR" err="1"/>
              <a:t>next</a:t>
            </a:r>
            <a:r>
              <a:rPr lang="fr-FR"/>
              <a:t> </a:t>
            </a:r>
            <a:r>
              <a:rPr lang="fr-FR" err="1"/>
              <a:t>slide</a:t>
            </a:r>
            <a:endParaRPr lang="fr-FR"/>
          </a:p>
        </p:txBody>
      </p:sp>
      <p:sp>
        <p:nvSpPr>
          <p:cNvPr id="4" name="Slide Number Placeholder 3"/>
          <p:cNvSpPr>
            <a:spLocks noGrp="1"/>
          </p:cNvSpPr>
          <p:nvPr>
            <p:ph type="sldNum" sz="quarter" idx="10"/>
          </p:nvPr>
        </p:nvSpPr>
        <p:spPr/>
        <p:txBody>
          <a:bodyPr/>
          <a:lstStyle/>
          <a:p>
            <a:fld id="{760B39B9-4632-4180-8A4C-CA6539A82B04}" type="slidenum">
              <a:rPr lang="fr-FR" smtClean="0"/>
              <a:t>28</a:t>
            </a:fld>
            <a:endParaRPr lang="fr-FR"/>
          </a:p>
        </p:txBody>
      </p:sp>
    </p:spTree>
    <p:extLst>
      <p:ext uri="{BB962C8B-B14F-4D97-AF65-F5344CB8AC3E}">
        <p14:creationId xmlns:p14="http://schemas.microsoft.com/office/powerpoint/2010/main" val="2976642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Answers on the next slide</a:t>
            </a:r>
          </a:p>
        </p:txBody>
      </p:sp>
      <p:sp>
        <p:nvSpPr>
          <p:cNvPr id="4" name="Slide Number Placeholder 3"/>
          <p:cNvSpPr>
            <a:spLocks noGrp="1"/>
          </p:cNvSpPr>
          <p:nvPr>
            <p:ph type="sldNum" sz="quarter" idx="5"/>
          </p:nvPr>
        </p:nvSpPr>
        <p:spPr/>
        <p:txBody>
          <a:bodyPr/>
          <a:lstStyle/>
          <a:p>
            <a:fld id="{760B39B9-4632-4180-8A4C-CA6539A82B04}" type="slidenum">
              <a:rPr lang="fr-FR" smtClean="0"/>
              <a:t>29</a:t>
            </a:fld>
            <a:endParaRPr lang="fr-FR"/>
          </a:p>
        </p:txBody>
      </p:sp>
    </p:spTree>
    <p:extLst>
      <p:ext uri="{BB962C8B-B14F-4D97-AF65-F5344CB8AC3E}">
        <p14:creationId xmlns:p14="http://schemas.microsoft.com/office/powerpoint/2010/main" val="21383030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Worksheet is available in folder: ‘1’ </a:t>
            </a:r>
            <a:r>
              <a:rPr lang="en-GB" dirty="0">
                <a:sym typeface="Wingdings" panose="05000000000000000000" pitchFamily="2" charset="2"/>
              </a:rPr>
              <a:t> Homework Vote Obligatoire-WORKSHEET.pdf</a:t>
            </a:r>
          </a:p>
          <a:p>
            <a:r>
              <a:rPr lang="en-GB" dirty="0">
                <a:sym typeface="Wingdings" panose="05000000000000000000" pitchFamily="2" charset="2"/>
              </a:rPr>
              <a:t>The audio file, transcript and </a:t>
            </a:r>
            <a:r>
              <a:rPr lang="en-GB" dirty="0" err="1">
                <a:sym typeface="Wingdings" panose="05000000000000000000" pitchFamily="2" charset="2"/>
              </a:rPr>
              <a:t>markscheme</a:t>
            </a:r>
            <a:r>
              <a:rPr lang="en-GB" dirty="0">
                <a:sym typeface="Wingdings" panose="05000000000000000000" pitchFamily="2" charset="2"/>
              </a:rPr>
              <a:t> are available in that folder</a:t>
            </a:r>
          </a:p>
          <a:p>
            <a:r>
              <a:rPr lang="en-GB" dirty="0">
                <a:sym typeface="Wingdings" panose="05000000000000000000" pitchFamily="2" charset="2"/>
              </a:rPr>
              <a:t>Students can access the resources directly from the link/ QR code</a:t>
            </a:r>
          </a:p>
          <a:p>
            <a:r>
              <a:rPr lang="en-GB" dirty="0">
                <a:sym typeface="Wingdings" panose="05000000000000000000" pitchFamily="2" charset="2"/>
              </a:rPr>
              <a:t>Link: https://www.myfrenchblog.com/a-level-unit-10</a:t>
            </a:r>
            <a:endParaRPr lang="en-GB" dirty="0"/>
          </a:p>
        </p:txBody>
      </p:sp>
      <p:sp>
        <p:nvSpPr>
          <p:cNvPr id="4" name="Slide Number Placeholder 3"/>
          <p:cNvSpPr>
            <a:spLocks noGrp="1"/>
          </p:cNvSpPr>
          <p:nvPr>
            <p:ph type="sldNum" sz="quarter" idx="5"/>
          </p:nvPr>
        </p:nvSpPr>
        <p:spPr/>
        <p:txBody>
          <a:bodyPr/>
          <a:lstStyle/>
          <a:p>
            <a:fld id="{760B39B9-4632-4180-8A4C-CA6539A82B04}" type="slidenum">
              <a:rPr lang="fr-FR" smtClean="0"/>
              <a:t>33</a:t>
            </a:fld>
            <a:endParaRPr lang="fr-FR"/>
          </a:p>
        </p:txBody>
      </p:sp>
    </p:spTree>
    <p:extLst>
      <p:ext uri="{BB962C8B-B14F-4D97-AF65-F5344CB8AC3E}">
        <p14:creationId xmlns:p14="http://schemas.microsoft.com/office/powerpoint/2010/main" val="4167655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a:p>
            <a:endParaRPr lang="en-US"/>
          </a:p>
        </p:txBody>
      </p:sp>
      <p:sp>
        <p:nvSpPr>
          <p:cNvPr id="4" name="Slide Number Placeholder 3"/>
          <p:cNvSpPr>
            <a:spLocks noGrp="1"/>
          </p:cNvSpPr>
          <p:nvPr>
            <p:ph type="sldNum" sz="quarter" idx="10"/>
          </p:nvPr>
        </p:nvSpPr>
        <p:spPr/>
        <p:txBody>
          <a:bodyPr/>
          <a:lstStyle/>
          <a:p>
            <a:fld id="{94E74CB5-612D-4C45-8FB9-09291DE8608F}" type="slidenum">
              <a:rPr lang="en-US" smtClean="0"/>
              <a:t>5</a:t>
            </a:fld>
            <a:endParaRPr lang="en-US"/>
          </a:p>
        </p:txBody>
      </p:sp>
    </p:spTree>
    <p:extLst>
      <p:ext uri="{BB962C8B-B14F-4D97-AF65-F5344CB8AC3E}">
        <p14:creationId xmlns:p14="http://schemas.microsoft.com/office/powerpoint/2010/main" val="4147088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table is for students to fill without resources after completing the wheel and the vocab chain</a:t>
            </a:r>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94E74CB5-612D-4C45-8FB9-09291DE8608F}" type="slidenum">
              <a:rPr lang="en-US" smtClean="0"/>
              <a:t>6</a:t>
            </a:fld>
            <a:endParaRPr lang="en-US"/>
          </a:p>
        </p:txBody>
      </p:sp>
    </p:spTree>
    <p:extLst>
      <p:ext uri="{BB962C8B-B14F-4D97-AF65-F5344CB8AC3E}">
        <p14:creationId xmlns:p14="http://schemas.microsoft.com/office/powerpoint/2010/main" val="6279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a:p>
            <a:endParaRPr lang="en-US"/>
          </a:p>
        </p:txBody>
      </p:sp>
      <p:sp>
        <p:nvSpPr>
          <p:cNvPr id="4" name="Slide Number Placeholder 3"/>
          <p:cNvSpPr>
            <a:spLocks noGrp="1"/>
          </p:cNvSpPr>
          <p:nvPr>
            <p:ph type="sldNum" sz="quarter" idx="10"/>
          </p:nvPr>
        </p:nvSpPr>
        <p:spPr/>
        <p:txBody>
          <a:bodyPr/>
          <a:lstStyle/>
          <a:p>
            <a:fld id="{94E74CB5-612D-4C45-8FB9-09291DE8608F}" type="slidenum">
              <a:rPr lang="en-US" smtClean="0"/>
              <a:t>7</a:t>
            </a:fld>
            <a:endParaRPr lang="en-US"/>
          </a:p>
        </p:txBody>
      </p:sp>
    </p:spTree>
    <p:extLst>
      <p:ext uri="{BB962C8B-B14F-4D97-AF65-F5344CB8AC3E}">
        <p14:creationId xmlns:p14="http://schemas.microsoft.com/office/powerpoint/2010/main" val="2960965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Worksheet</a:t>
            </a:r>
            <a:r>
              <a:rPr lang="en-GB" baseline="0"/>
              <a:t> available in folder:’1’</a:t>
            </a:r>
            <a:r>
              <a:rPr lang="en-GB" baseline="0">
                <a:sym typeface="Wingdings"/>
              </a:rPr>
              <a:t> Reading-</a:t>
            </a:r>
            <a:r>
              <a:rPr lang="en-GB" baseline="0" err="1">
                <a:sym typeface="Wingdings"/>
              </a:rPr>
              <a:t>WORKSHEET.pdf</a:t>
            </a:r>
            <a:endParaRPr lang="en-GB" baseline="0">
              <a:sym typeface="Wingdings"/>
            </a:endParaRPr>
          </a:p>
          <a:p>
            <a:r>
              <a:rPr lang="en-GB" baseline="0">
                <a:sym typeface="Wingdings"/>
              </a:rPr>
              <a:t>A version with answers is available in that folder Reading-</a:t>
            </a:r>
            <a:r>
              <a:rPr lang="en-GB" baseline="0" err="1">
                <a:sym typeface="Wingdings"/>
              </a:rPr>
              <a:t>ANSWERS.pdf</a:t>
            </a:r>
            <a:endParaRPr lang="en-GB" baseline="0">
              <a:sym typeface="Wingdings"/>
            </a:endParaRPr>
          </a:p>
          <a:p>
            <a:r>
              <a:rPr lang="en-GB" baseline="0">
                <a:sym typeface="Wingdings"/>
              </a:rPr>
              <a:t>Activities and answers are also on the next 4 slides</a:t>
            </a:r>
            <a:endParaRPr lang="en-GB"/>
          </a:p>
        </p:txBody>
      </p:sp>
      <p:sp>
        <p:nvSpPr>
          <p:cNvPr id="4" name="Slide Number Placeholder 3"/>
          <p:cNvSpPr>
            <a:spLocks noGrp="1"/>
          </p:cNvSpPr>
          <p:nvPr>
            <p:ph type="sldNum" sz="quarter" idx="10"/>
          </p:nvPr>
        </p:nvSpPr>
        <p:spPr/>
        <p:txBody>
          <a:bodyPr/>
          <a:lstStyle/>
          <a:p>
            <a:fld id="{760B39B9-4632-4180-8A4C-CA6539A82B04}" type="slidenum">
              <a:rPr lang="fr-FR" smtClean="0"/>
              <a:t>8</a:t>
            </a:fld>
            <a:endParaRPr lang="fr-FR"/>
          </a:p>
        </p:txBody>
      </p:sp>
    </p:spTree>
    <p:extLst>
      <p:ext uri="{BB962C8B-B14F-4D97-AF65-F5344CB8AC3E}">
        <p14:creationId xmlns:p14="http://schemas.microsoft.com/office/powerpoint/2010/main" val="4029989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Answers on the next slide</a:t>
            </a:r>
          </a:p>
        </p:txBody>
      </p:sp>
      <p:sp>
        <p:nvSpPr>
          <p:cNvPr id="4" name="Slide Number Placeholder 3"/>
          <p:cNvSpPr>
            <a:spLocks noGrp="1"/>
          </p:cNvSpPr>
          <p:nvPr>
            <p:ph type="sldNum" sz="quarter" idx="10"/>
          </p:nvPr>
        </p:nvSpPr>
        <p:spPr/>
        <p:txBody>
          <a:bodyPr/>
          <a:lstStyle/>
          <a:p>
            <a:fld id="{760B39B9-4632-4180-8A4C-CA6539A82B04}" type="slidenum">
              <a:rPr lang="fr-FR" smtClean="0"/>
              <a:t>9</a:t>
            </a:fld>
            <a:endParaRPr lang="fr-FR"/>
          </a:p>
        </p:txBody>
      </p:sp>
    </p:spTree>
    <p:extLst>
      <p:ext uri="{BB962C8B-B14F-4D97-AF65-F5344CB8AC3E}">
        <p14:creationId xmlns:p14="http://schemas.microsoft.com/office/powerpoint/2010/main" val="4029989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Activity</a:t>
            </a:r>
            <a:r>
              <a:rPr lang="en-GB" baseline="0"/>
              <a:t> 2 and 3 on the next slide</a:t>
            </a:r>
            <a:endParaRPr lang="en-GB"/>
          </a:p>
        </p:txBody>
      </p:sp>
      <p:sp>
        <p:nvSpPr>
          <p:cNvPr id="4" name="Slide Number Placeholder 3"/>
          <p:cNvSpPr>
            <a:spLocks noGrp="1"/>
          </p:cNvSpPr>
          <p:nvPr>
            <p:ph type="sldNum" sz="quarter" idx="10"/>
          </p:nvPr>
        </p:nvSpPr>
        <p:spPr/>
        <p:txBody>
          <a:bodyPr/>
          <a:lstStyle/>
          <a:p>
            <a:fld id="{760B39B9-4632-4180-8A4C-CA6539A82B04}" type="slidenum">
              <a:rPr lang="fr-FR" smtClean="0"/>
              <a:t>10</a:t>
            </a:fld>
            <a:endParaRPr lang="fr-FR"/>
          </a:p>
        </p:txBody>
      </p:sp>
    </p:spTree>
    <p:extLst>
      <p:ext uri="{BB962C8B-B14F-4D97-AF65-F5344CB8AC3E}">
        <p14:creationId xmlns:p14="http://schemas.microsoft.com/office/powerpoint/2010/main" val="40299899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Answers on the next slide</a:t>
            </a:r>
          </a:p>
        </p:txBody>
      </p:sp>
      <p:sp>
        <p:nvSpPr>
          <p:cNvPr id="4" name="Slide Number Placeholder 3"/>
          <p:cNvSpPr>
            <a:spLocks noGrp="1"/>
          </p:cNvSpPr>
          <p:nvPr>
            <p:ph type="sldNum" sz="quarter" idx="10"/>
          </p:nvPr>
        </p:nvSpPr>
        <p:spPr/>
        <p:txBody>
          <a:bodyPr/>
          <a:lstStyle/>
          <a:p>
            <a:fld id="{760B39B9-4632-4180-8A4C-CA6539A82B04}" type="slidenum">
              <a:rPr lang="fr-FR" smtClean="0"/>
              <a:t>11</a:t>
            </a:fld>
            <a:endParaRPr lang="fr-FR"/>
          </a:p>
        </p:txBody>
      </p:sp>
    </p:spTree>
    <p:extLst>
      <p:ext uri="{BB962C8B-B14F-4D97-AF65-F5344CB8AC3E}">
        <p14:creationId xmlns:p14="http://schemas.microsoft.com/office/powerpoint/2010/main" val="4029989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F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3CB37D85-D84B-4CFB-BB0A-F4455B32746E}" type="datetimeFigureOut">
              <a:rPr lang="fr-FR" smtClean="0"/>
              <a:t>17/01/2023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713C8C8-59B0-40E2-8E53-9D17CC1F5A67}" type="slidenum">
              <a:rPr lang="fr-FR" smtClean="0"/>
              <a:t>‹#›</a:t>
            </a:fld>
            <a:endParaRPr lang="fr-FR"/>
          </a:p>
        </p:txBody>
      </p:sp>
    </p:spTree>
    <p:extLst>
      <p:ext uri="{BB962C8B-B14F-4D97-AF65-F5344CB8AC3E}">
        <p14:creationId xmlns:p14="http://schemas.microsoft.com/office/powerpoint/2010/main" val="1302510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3CB37D85-D84B-4CFB-BB0A-F4455B32746E}" type="datetimeFigureOut">
              <a:rPr lang="fr-FR" smtClean="0"/>
              <a:t>17/01/2023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713C8C8-59B0-40E2-8E53-9D17CC1F5A67}" type="slidenum">
              <a:rPr lang="fr-FR" smtClean="0"/>
              <a:t>‹#›</a:t>
            </a:fld>
            <a:endParaRPr lang="fr-FR"/>
          </a:p>
        </p:txBody>
      </p:sp>
    </p:spTree>
    <p:extLst>
      <p:ext uri="{BB962C8B-B14F-4D97-AF65-F5344CB8AC3E}">
        <p14:creationId xmlns:p14="http://schemas.microsoft.com/office/powerpoint/2010/main" val="3241722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3CB37D85-D84B-4CFB-BB0A-F4455B32746E}" type="datetimeFigureOut">
              <a:rPr lang="fr-FR" smtClean="0"/>
              <a:t>17/01/2023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713C8C8-59B0-40E2-8E53-9D17CC1F5A67}" type="slidenum">
              <a:rPr lang="fr-FR" smtClean="0"/>
              <a:t>‹#›</a:t>
            </a:fld>
            <a:endParaRPr lang="fr-FR"/>
          </a:p>
        </p:txBody>
      </p:sp>
    </p:spTree>
    <p:extLst>
      <p:ext uri="{BB962C8B-B14F-4D97-AF65-F5344CB8AC3E}">
        <p14:creationId xmlns:p14="http://schemas.microsoft.com/office/powerpoint/2010/main" val="3840618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3CB37D85-D84B-4CFB-BB0A-F4455B32746E}" type="datetimeFigureOut">
              <a:rPr lang="fr-FR" smtClean="0"/>
              <a:t>17/01/2023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713C8C8-59B0-40E2-8E53-9D17CC1F5A67}" type="slidenum">
              <a:rPr lang="fr-FR" smtClean="0"/>
              <a:t>‹#›</a:t>
            </a:fld>
            <a:endParaRPr lang="fr-FR"/>
          </a:p>
        </p:txBody>
      </p:sp>
    </p:spTree>
    <p:extLst>
      <p:ext uri="{BB962C8B-B14F-4D97-AF65-F5344CB8AC3E}">
        <p14:creationId xmlns:p14="http://schemas.microsoft.com/office/powerpoint/2010/main" val="1678485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F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B37D85-D84B-4CFB-BB0A-F4455B32746E}" type="datetimeFigureOut">
              <a:rPr lang="fr-FR" smtClean="0"/>
              <a:t>17/01/2023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713C8C8-59B0-40E2-8E53-9D17CC1F5A67}" type="slidenum">
              <a:rPr lang="fr-FR" smtClean="0"/>
              <a:t>‹#›</a:t>
            </a:fld>
            <a:endParaRPr lang="fr-FR"/>
          </a:p>
        </p:txBody>
      </p:sp>
    </p:spTree>
    <p:extLst>
      <p:ext uri="{BB962C8B-B14F-4D97-AF65-F5344CB8AC3E}">
        <p14:creationId xmlns:p14="http://schemas.microsoft.com/office/powerpoint/2010/main" val="302505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3CB37D85-D84B-4CFB-BB0A-F4455B32746E}" type="datetimeFigureOut">
              <a:rPr lang="fr-FR" smtClean="0"/>
              <a:t>17/01/2023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713C8C8-59B0-40E2-8E53-9D17CC1F5A67}" type="slidenum">
              <a:rPr lang="fr-FR" smtClean="0"/>
              <a:t>‹#›</a:t>
            </a:fld>
            <a:endParaRPr lang="fr-FR"/>
          </a:p>
        </p:txBody>
      </p:sp>
    </p:spTree>
    <p:extLst>
      <p:ext uri="{BB962C8B-B14F-4D97-AF65-F5344CB8AC3E}">
        <p14:creationId xmlns:p14="http://schemas.microsoft.com/office/powerpoint/2010/main" val="4292786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fr-F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3CB37D85-D84B-4CFB-BB0A-F4455B32746E}" type="datetimeFigureOut">
              <a:rPr lang="fr-FR" smtClean="0"/>
              <a:t>17/01/2023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B713C8C8-59B0-40E2-8E53-9D17CC1F5A67}" type="slidenum">
              <a:rPr lang="fr-FR" smtClean="0"/>
              <a:t>‹#›</a:t>
            </a:fld>
            <a:endParaRPr lang="fr-FR"/>
          </a:p>
        </p:txBody>
      </p:sp>
    </p:spTree>
    <p:extLst>
      <p:ext uri="{BB962C8B-B14F-4D97-AF65-F5344CB8AC3E}">
        <p14:creationId xmlns:p14="http://schemas.microsoft.com/office/powerpoint/2010/main" val="74272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3CB37D85-D84B-4CFB-BB0A-F4455B32746E}" type="datetimeFigureOut">
              <a:rPr lang="fr-FR" smtClean="0"/>
              <a:t>17/01/2023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B713C8C8-59B0-40E2-8E53-9D17CC1F5A67}" type="slidenum">
              <a:rPr lang="fr-FR" smtClean="0"/>
              <a:t>‹#›</a:t>
            </a:fld>
            <a:endParaRPr lang="fr-FR"/>
          </a:p>
        </p:txBody>
      </p:sp>
    </p:spTree>
    <p:extLst>
      <p:ext uri="{BB962C8B-B14F-4D97-AF65-F5344CB8AC3E}">
        <p14:creationId xmlns:p14="http://schemas.microsoft.com/office/powerpoint/2010/main" val="3805594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B37D85-D84B-4CFB-BB0A-F4455B32746E}" type="datetimeFigureOut">
              <a:rPr lang="fr-FR" smtClean="0"/>
              <a:t>17/01/2023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B713C8C8-59B0-40E2-8E53-9D17CC1F5A67}" type="slidenum">
              <a:rPr lang="fr-FR" smtClean="0"/>
              <a:t>‹#›</a:t>
            </a:fld>
            <a:endParaRPr lang="fr-FR"/>
          </a:p>
        </p:txBody>
      </p:sp>
    </p:spTree>
    <p:extLst>
      <p:ext uri="{BB962C8B-B14F-4D97-AF65-F5344CB8AC3E}">
        <p14:creationId xmlns:p14="http://schemas.microsoft.com/office/powerpoint/2010/main" val="1796832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B37D85-D84B-4CFB-BB0A-F4455B32746E}" type="datetimeFigureOut">
              <a:rPr lang="fr-FR" smtClean="0"/>
              <a:t>17/01/2023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713C8C8-59B0-40E2-8E53-9D17CC1F5A67}" type="slidenum">
              <a:rPr lang="fr-FR" smtClean="0"/>
              <a:t>‹#›</a:t>
            </a:fld>
            <a:endParaRPr lang="fr-FR"/>
          </a:p>
        </p:txBody>
      </p:sp>
    </p:spTree>
    <p:extLst>
      <p:ext uri="{BB962C8B-B14F-4D97-AF65-F5344CB8AC3E}">
        <p14:creationId xmlns:p14="http://schemas.microsoft.com/office/powerpoint/2010/main" val="2103211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B37D85-D84B-4CFB-BB0A-F4455B32746E}" type="datetimeFigureOut">
              <a:rPr lang="fr-FR" smtClean="0"/>
              <a:t>17/01/2023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713C8C8-59B0-40E2-8E53-9D17CC1F5A67}" type="slidenum">
              <a:rPr lang="fr-FR" smtClean="0"/>
              <a:t>‹#›</a:t>
            </a:fld>
            <a:endParaRPr lang="fr-FR"/>
          </a:p>
        </p:txBody>
      </p:sp>
    </p:spTree>
    <p:extLst>
      <p:ext uri="{BB962C8B-B14F-4D97-AF65-F5344CB8AC3E}">
        <p14:creationId xmlns:p14="http://schemas.microsoft.com/office/powerpoint/2010/main" val="1360332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B37D85-D84B-4CFB-BB0A-F4455B32746E}" type="datetimeFigureOut">
              <a:rPr lang="fr-FR" smtClean="0"/>
              <a:t>17/01/2023</a:t>
            </a:fld>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13C8C8-59B0-40E2-8E53-9D17CC1F5A67}" type="slidenum">
              <a:rPr lang="fr-FR" smtClean="0"/>
              <a:t>‹#›</a:t>
            </a:fld>
            <a:endParaRPr lang="fr-FR"/>
          </a:p>
        </p:txBody>
      </p:sp>
    </p:spTree>
    <p:extLst>
      <p:ext uri="{BB962C8B-B14F-4D97-AF65-F5344CB8AC3E}">
        <p14:creationId xmlns:p14="http://schemas.microsoft.com/office/powerpoint/2010/main" val="21469048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9.jp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0.png"/><Relationship Id="rId4"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8.png"/><Relationship Id="rId4" Type="http://schemas.openxmlformats.org/officeDocument/2006/relationships/image" Target="../media/image9.jp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8.pn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1375" y="2923175"/>
            <a:ext cx="2743200" cy="1198039"/>
          </a:xfrm>
          <a:prstGeom prst="rect">
            <a:avLst/>
          </a:prstGeom>
          <a:solidFill>
            <a:srgbClr val="AE78D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a:solidFill>
                  <a:schemeClr val="tx1"/>
                </a:solidFill>
              </a:rPr>
              <a:t>Thème 2: Les Aspects de la Vie Politique dans les Pays Francophones</a:t>
            </a:r>
          </a:p>
        </p:txBody>
      </p:sp>
      <p:sp>
        <p:nvSpPr>
          <p:cNvPr id="5" name="Rectangle 4"/>
          <p:cNvSpPr/>
          <p:nvPr/>
        </p:nvSpPr>
        <p:spPr>
          <a:xfrm>
            <a:off x="3911253" y="632110"/>
            <a:ext cx="2179150" cy="1112172"/>
          </a:xfrm>
          <a:prstGeom prst="rect">
            <a:avLst/>
          </a:prstGeom>
          <a:solidFill>
            <a:schemeClr val="accent1">
              <a:lumMod val="60000"/>
              <a:lumOff val="4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a:solidFill>
                  <a:schemeClr val="tx1"/>
                </a:solidFill>
              </a:rPr>
              <a:t>1. Les ados, le droit de vote et l’engagement politique</a:t>
            </a:r>
          </a:p>
        </p:txBody>
      </p:sp>
      <p:sp>
        <p:nvSpPr>
          <p:cNvPr id="9" name="Rectangle 8"/>
          <p:cNvSpPr/>
          <p:nvPr/>
        </p:nvSpPr>
        <p:spPr>
          <a:xfrm>
            <a:off x="3869742" y="2950338"/>
            <a:ext cx="2220661" cy="1123955"/>
          </a:xfrm>
          <a:prstGeom prst="rect">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a:solidFill>
                  <a:schemeClr val="tx1"/>
                </a:solidFill>
              </a:rPr>
              <a:t>2. Manifestations, grèves- à qui le pouvoir?</a:t>
            </a:r>
          </a:p>
        </p:txBody>
      </p:sp>
      <p:sp>
        <p:nvSpPr>
          <p:cNvPr id="10" name="Rectangle 9"/>
          <p:cNvSpPr/>
          <p:nvPr/>
        </p:nvSpPr>
        <p:spPr>
          <a:xfrm>
            <a:off x="3869741" y="4865205"/>
            <a:ext cx="2220662" cy="1161198"/>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a:solidFill>
                  <a:schemeClr val="tx1"/>
                </a:solidFill>
              </a:rPr>
              <a:t>3: La politique et l’immigration</a:t>
            </a:r>
          </a:p>
        </p:txBody>
      </p:sp>
      <p:sp>
        <p:nvSpPr>
          <p:cNvPr id="11" name="Rectangle 10"/>
          <p:cNvSpPr/>
          <p:nvPr/>
        </p:nvSpPr>
        <p:spPr>
          <a:xfrm>
            <a:off x="6340568" y="211352"/>
            <a:ext cx="4327433" cy="538619"/>
          </a:xfrm>
          <a:prstGeom prst="rect">
            <a:avLst/>
          </a:prstGeom>
          <a:solidFill>
            <a:schemeClr val="accent1">
              <a:lumMod val="60000"/>
              <a:lumOff val="4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a:solidFill>
                  <a:schemeClr val="tx1"/>
                </a:solidFill>
              </a:rPr>
              <a:t>a. Pour ou contre le droit de vote?</a:t>
            </a:r>
          </a:p>
        </p:txBody>
      </p:sp>
      <p:sp>
        <p:nvSpPr>
          <p:cNvPr id="12" name="Rectangle 11"/>
          <p:cNvSpPr/>
          <p:nvPr/>
        </p:nvSpPr>
        <p:spPr>
          <a:xfrm>
            <a:off x="6340567" y="901723"/>
            <a:ext cx="4327433" cy="556796"/>
          </a:xfrm>
          <a:prstGeom prst="rect">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a:solidFill>
                  <a:schemeClr val="tx1"/>
                </a:solidFill>
              </a:rPr>
              <a:t>b. Les ados et l’engagement politique- motivés ou démotivés?</a:t>
            </a:r>
          </a:p>
        </p:txBody>
      </p:sp>
      <p:sp>
        <p:nvSpPr>
          <p:cNvPr id="13" name="Rectangle 12"/>
          <p:cNvSpPr/>
          <p:nvPr/>
        </p:nvSpPr>
        <p:spPr>
          <a:xfrm>
            <a:off x="6340567" y="1635339"/>
            <a:ext cx="4327433" cy="533620"/>
          </a:xfrm>
          <a:prstGeom prst="rect">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a:solidFill>
                  <a:schemeClr val="tx1"/>
                </a:solidFill>
              </a:rPr>
              <a:t>c. Quel avenir pour la politique?</a:t>
            </a:r>
          </a:p>
        </p:txBody>
      </p:sp>
      <p:sp>
        <p:nvSpPr>
          <p:cNvPr id="30" name="Rectangle 29"/>
          <p:cNvSpPr/>
          <p:nvPr/>
        </p:nvSpPr>
        <p:spPr>
          <a:xfrm>
            <a:off x="6300245" y="2416718"/>
            <a:ext cx="4327433" cy="533620"/>
          </a:xfrm>
          <a:prstGeom prst="rect">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a:solidFill>
                  <a:schemeClr val="tx1"/>
                </a:solidFill>
              </a:rPr>
              <a:t>a. Le pouvoir des syndicats</a:t>
            </a:r>
          </a:p>
        </p:txBody>
      </p:sp>
      <p:sp>
        <p:nvSpPr>
          <p:cNvPr id="31" name="Rectangle 30"/>
          <p:cNvSpPr/>
          <p:nvPr/>
        </p:nvSpPr>
        <p:spPr>
          <a:xfrm>
            <a:off x="6300245" y="3077989"/>
            <a:ext cx="4327433" cy="533620"/>
          </a:xfrm>
          <a:prstGeom prst="rect">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fr-FR" sz="1600" b="1" dirty="0">
                <a:solidFill>
                  <a:schemeClr val="tx1"/>
                </a:solidFill>
              </a:rPr>
              <a:t>b. Manifestations et grèves- sont-elles efficaces?</a:t>
            </a:r>
          </a:p>
          <a:p>
            <a:endParaRPr lang="fr-FR" sz="1600" b="1" dirty="0">
              <a:solidFill>
                <a:schemeClr val="tx1"/>
              </a:solidFill>
            </a:endParaRPr>
          </a:p>
        </p:txBody>
      </p:sp>
      <p:sp>
        <p:nvSpPr>
          <p:cNvPr id="32" name="Rectangle 31"/>
          <p:cNvSpPr/>
          <p:nvPr/>
        </p:nvSpPr>
        <p:spPr>
          <a:xfrm>
            <a:off x="6300244" y="3756741"/>
            <a:ext cx="4327433" cy="533620"/>
          </a:xfrm>
          <a:prstGeom prst="rect">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endParaRPr lang="fr-FR" sz="1600" b="1" dirty="0">
              <a:solidFill>
                <a:schemeClr val="tx1"/>
              </a:solidFill>
            </a:endParaRPr>
          </a:p>
          <a:p>
            <a:pPr marL="0" lvl="1"/>
            <a:r>
              <a:rPr lang="fr-FR" sz="1600" b="1" dirty="0">
                <a:solidFill>
                  <a:schemeClr val="tx1"/>
                </a:solidFill>
              </a:rPr>
              <a:t>c. Attitudes différentes envers ces tensions politiques</a:t>
            </a:r>
          </a:p>
          <a:p>
            <a:endParaRPr lang="fr-FR" sz="1600" b="1" dirty="0">
              <a:solidFill>
                <a:schemeClr val="tx1"/>
              </a:solidFill>
            </a:endParaRPr>
          </a:p>
        </p:txBody>
      </p:sp>
      <p:sp>
        <p:nvSpPr>
          <p:cNvPr id="33" name="Rectangle 32"/>
          <p:cNvSpPr/>
          <p:nvPr/>
        </p:nvSpPr>
        <p:spPr>
          <a:xfrm>
            <a:off x="6300241" y="4588550"/>
            <a:ext cx="4327433" cy="533620"/>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endParaRPr lang="fr-FR" sz="1600" b="1" dirty="0">
              <a:solidFill>
                <a:schemeClr val="tx1"/>
              </a:solidFill>
            </a:endParaRPr>
          </a:p>
          <a:p>
            <a:pPr marL="0" lvl="1"/>
            <a:r>
              <a:rPr lang="fr-FR" sz="1600" b="1" dirty="0">
                <a:solidFill>
                  <a:schemeClr val="tx1"/>
                </a:solidFill>
              </a:rPr>
              <a:t>a. Solutions politiques à la question de l’immigration</a:t>
            </a:r>
          </a:p>
          <a:p>
            <a:endParaRPr lang="fr-FR" sz="1600" b="1" dirty="0">
              <a:solidFill>
                <a:schemeClr val="tx1"/>
              </a:solidFill>
            </a:endParaRPr>
          </a:p>
        </p:txBody>
      </p:sp>
      <p:sp>
        <p:nvSpPr>
          <p:cNvPr id="34" name="Rectangle 33"/>
          <p:cNvSpPr/>
          <p:nvPr/>
        </p:nvSpPr>
        <p:spPr>
          <a:xfrm>
            <a:off x="6300241" y="5248915"/>
            <a:ext cx="4327433" cy="533620"/>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fr-FR" sz="1600" b="1" dirty="0">
                <a:solidFill>
                  <a:schemeClr val="tx1"/>
                </a:solidFill>
              </a:rPr>
              <a:t>b. L’immigration et les partis politiques</a:t>
            </a:r>
          </a:p>
          <a:p>
            <a:endParaRPr lang="fr-FR" sz="1600" b="1" dirty="0">
              <a:solidFill>
                <a:schemeClr val="tx1"/>
              </a:solidFill>
            </a:endParaRPr>
          </a:p>
        </p:txBody>
      </p:sp>
      <p:sp>
        <p:nvSpPr>
          <p:cNvPr id="35" name="Rectangle 34"/>
          <p:cNvSpPr/>
          <p:nvPr/>
        </p:nvSpPr>
        <p:spPr>
          <a:xfrm>
            <a:off x="6300240" y="5937700"/>
            <a:ext cx="4327433" cy="533620"/>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fr-FR" sz="1600" b="1" dirty="0">
                <a:solidFill>
                  <a:schemeClr val="tx1"/>
                </a:solidFill>
              </a:rPr>
              <a:t>c. L’engagement politique chez les immigrés</a:t>
            </a:r>
          </a:p>
          <a:p>
            <a:endParaRPr lang="fr-FR" sz="1600" b="1" dirty="0">
              <a:solidFill>
                <a:schemeClr val="tx1"/>
              </a:solidFill>
            </a:endParaRPr>
          </a:p>
        </p:txBody>
      </p:sp>
      <p:cxnSp>
        <p:nvCxnSpPr>
          <p:cNvPr id="37" name="Elbow Connector 36"/>
          <p:cNvCxnSpPr>
            <a:stCxn id="4" idx="3"/>
            <a:endCxn id="5" idx="1"/>
          </p:cNvCxnSpPr>
          <p:nvPr/>
        </p:nvCxnSpPr>
        <p:spPr>
          <a:xfrm flipV="1">
            <a:off x="2964575" y="1188196"/>
            <a:ext cx="946678" cy="2333999"/>
          </a:xfrm>
          <a:prstGeom prst="bentConnector3">
            <a:avLst>
              <a:gd name="adj1" fmla="val 47117"/>
            </a:avLst>
          </a:prstGeom>
          <a:ln>
            <a:tailEnd type="triangle"/>
          </a:ln>
        </p:spPr>
        <p:style>
          <a:lnRef idx="3">
            <a:schemeClr val="dk1"/>
          </a:lnRef>
          <a:fillRef idx="0">
            <a:schemeClr val="dk1"/>
          </a:fillRef>
          <a:effectRef idx="2">
            <a:schemeClr val="dk1"/>
          </a:effectRef>
          <a:fontRef idx="minor">
            <a:schemeClr val="tx1"/>
          </a:fontRef>
        </p:style>
      </p:cxnSp>
      <p:cxnSp>
        <p:nvCxnSpPr>
          <p:cNvPr id="39" name="Elbow Connector 38"/>
          <p:cNvCxnSpPr>
            <a:stCxn id="4" idx="3"/>
            <a:endCxn id="10" idx="1"/>
          </p:cNvCxnSpPr>
          <p:nvPr/>
        </p:nvCxnSpPr>
        <p:spPr>
          <a:xfrm>
            <a:off x="2964575" y="3522195"/>
            <a:ext cx="905166" cy="1923609"/>
          </a:xfrm>
          <a:prstGeom prst="bentConnector3">
            <a:avLst>
              <a:gd name="adj1" fmla="val 49454"/>
            </a:avLst>
          </a:prstGeom>
          <a:ln>
            <a:tailEnd type="triangle"/>
          </a:ln>
        </p:spPr>
        <p:style>
          <a:lnRef idx="3">
            <a:schemeClr val="dk1"/>
          </a:lnRef>
          <a:fillRef idx="0">
            <a:schemeClr val="dk1"/>
          </a:fillRef>
          <a:effectRef idx="2">
            <a:schemeClr val="dk1"/>
          </a:effectRef>
          <a:fontRef idx="minor">
            <a:schemeClr val="tx1"/>
          </a:fontRef>
        </p:style>
      </p:cxnSp>
      <p:cxnSp>
        <p:nvCxnSpPr>
          <p:cNvPr id="41" name="Straight Arrow Connector 40"/>
          <p:cNvCxnSpPr/>
          <p:nvPr/>
        </p:nvCxnSpPr>
        <p:spPr>
          <a:xfrm>
            <a:off x="3174417" y="3522195"/>
            <a:ext cx="695325"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8" name="TextBox 17"/>
          <p:cNvSpPr txBox="1"/>
          <p:nvPr/>
        </p:nvSpPr>
        <p:spPr>
          <a:xfrm>
            <a:off x="360218" y="387927"/>
            <a:ext cx="1502334" cy="400110"/>
          </a:xfrm>
          <a:prstGeom prst="rect">
            <a:avLst/>
          </a:prstGeom>
          <a:noFill/>
        </p:spPr>
        <p:txBody>
          <a:bodyPr wrap="none" rtlCol="0">
            <a:spAutoFit/>
          </a:bodyPr>
          <a:lstStyle/>
          <a:p>
            <a:r>
              <a:rPr lang="fr-FR" sz="2000" b="1" dirty="0"/>
              <a:t>2ème année</a:t>
            </a:r>
          </a:p>
        </p:txBody>
      </p:sp>
    </p:spTree>
    <p:extLst>
      <p:ext uri="{BB962C8B-B14F-4D97-AF65-F5344CB8AC3E}">
        <p14:creationId xmlns:p14="http://schemas.microsoft.com/office/powerpoint/2010/main" val="1175039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8873" y="115500"/>
            <a:ext cx="8005479" cy="662781"/>
          </a:xfrm>
        </p:spPr>
        <p:txBody>
          <a:bodyPr>
            <a:normAutofit fontScale="90000"/>
          </a:bodyPr>
          <a:lstStyle/>
          <a:p>
            <a:r>
              <a:rPr lang="fr-FR" sz="4900" b="1"/>
              <a:t>On lit! </a:t>
            </a:r>
            <a:r>
              <a:rPr lang="fr-FR" sz="3600"/>
              <a:t>Les étapes du droit de vote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07613" y="0"/>
            <a:ext cx="684387" cy="595819"/>
          </a:xfrm>
          <a:prstGeom prst="rect">
            <a:avLst/>
          </a:prstGeom>
        </p:spPr>
      </p:pic>
      <p:sp>
        <p:nvSpPr>
          <p:cNvPr id="7" name="TextBox 6"/>
          <p:cNvSpPr txBox="1"/>
          <p:nvPr/>
        </p:nvSpPr>
        <p:spPr>
          <a:xfrm>
            <a:off x="346373" y="4918108"/>
            <a:ext cx="11391813" cy="1815882"/>
          </a:xfrm>
          <a:prstGeom prst="rect">
            <a:avLst/>
          </a:prstGeom>
          <a:solidFill>
            <a:srgbClr val="E2B0FF"/>
          </a:solidFill>
        </p:spPr>
        <p:txBody>
          <a:bodyPr wrap="square" rtlCol="0">
            <a:spAutoFit/>
          </a:bodyPr>
          <a:lstStyle/>
          <a:p>
            <a:r>
              <a:rPr lang="fr-FR" sz="2400" b="1" u="sng"/>
              <a:t>Remarques :</a:t>
            </a:r>
          </a:p>
          <a:p>
            <a:pPr marL="342900" indent="-342900">
              <a:buFont typeface="Arial"/>
              <a:buChar char="•"/>
            </a:pPr>
            <a:r>
              <a:rPr lang="fr-FR" sz="2200"/>
              <a:t>En français, on peut utiliser le singulier ou le pluriel pour ‘</a:t>
            </a:r>
            <a:r>
              <a:rPr lang="fr-FR" sz="2200" b="1" i="1" err="1"/>
              <a:t>income</a:t>
            </a:r>
            <a:r>
              <a:rPr lang="fr-FR" sz="2200"/>
              <a:t>’: le revenu/les revenus.</a:t>
            </a:r>
          </a:p>
          <a:p>
            <a:pPr marL="342900" indent="-342900">
              <a:buFont typeface="Arial"/>
              <a:buChar char="•"/>
            </a:pPr>
            <a:r>
              <a:rPr lang="fr-FR" sz="2200"/>
              <a:t>demeurer = </a:t>
            </a:r>
            <a:r>
              <a:rPr lang="fr-FR" sz="2200" b="1" i="1"/>
              <a:t>to </a:t>
            </a:r>
            <a:r>
              <a:rPr lang="fr-FR" sz="2200" b="1" i="1" err="1"/>
              <a:t>reside</a:t>
            </a:r>
            <a:r>
              <a:rPr lang="fr-FR" sz="2200" b="1" i="1"/>
              <a:t> </a:t>
            </a:r>
            <a:r>
              <a:rPr lang="fr-FR" sz="2200"/>
              <a:t>ou </a:t>
            </a:r>
            <a:r>
              <a:rPr lang="fr-FR" sz="2200" b="1" i="1"/>
              <a:t>to</a:t>
            </a:r>
            <a:r>
              <a:rPr lang="fr-FR" sz="2200"/>
              <a:t> </a:t>
            </a:r>
            <a:r>
              <a:rPr lang="fr-FR" sz="2200" b="1" i="1" err="1"/>
              <a:t>remain</a:t>
            </a:r>
            <a:endParaRPr lang="fr-FR" sz="2200" b="1" i="1"/>
          </a:p>
          <a:p>
            <a:pPr marL="342900" indent="-342900">
              <a:buFont typeface="Arial"/>
              <a:buChar char="•"/>
            </a:pPr>
            <a:r>
              <a:rPr lang="fr-FR" sz="2200"/>
              <a:t>On écrit </a:t>
            </a:r>
            <a:r>
              <a:rPr lang="fr-FR" sz="2200" b="1"/>
              <a:t>français</a:t>
            </a:r>
            <a:r>
              <a:rPr lang="fr-FR" sz="2200"/>
              <a:t> pour l’adjectif, </a:t>
            </a:r>
            <a:r>
              <a:rPr lang="fr-FR" sz="2200" b="1"/>
              <a:t>le français </a:t>
            </a:r>
            <a:r>
              <a:rPr lang="fr-FR" sz="2200"/>
              <a:t>pour la langue mais </a:t>
            </a:r>
            <a:r>
              <a:rPr lang="fr-FR" sz="2200" b="1"/>
              <a:t>le</a:t>
            </a:r>
            <a:r>
              <a:rPr lang="fr-FR" sz="2200"/>
              <a:t> </a:t>
            </a:r>
            <a:r>
              <a:rPr lang="fr-FR" sz="2200" b="1"/>
              <a:t>Français/ la Française</a:t>
            </a:r>
            <a:r>
              <a:rPr lang="fr-FR" sz="2200"/>
              <a:t> pour le nom propre faisant référence à une personne de nationalité française. </a:t>
            </a:r>
          </a:p>
        </p:txBody>
      </p:sp>
      <p:graphicFrame>
        <p:nvGraphicFramePr>
          <p:cNvPr id="8" name="Table 7"/>
          <p:cNvGraphicFramePr>
            <a:graphicFrameLocks noGrp="1"/>
          </p:cNvGraphicFramePr>
          <p:nvPr/>
        </p:nvGraphicFramePr>
        <p:xfrm>
          <a:off x="923660" y="1476498"/>
          <a:ext cx="10429670" cy="3289999"/>
        </p:xfrm>
        <a:graphic>
          <a:graphicData uri="http://schemas.openxmlformats.org/drawingml/2006/table">
            <a:tbl>
              <a:tblPr firstRow="1" bandRow="1">
                <a:tableStyleId>{5C22544A-7EE6-4342-B048-85BDC9FD1C3A}</a:tableStyleId>
              </a:tblPr>
              <a:tblGrid>
                <a:gridCol w="5214835">
                  <a:extLst>
                    <a:ext uri="{9D8B030D-6E8A-4147-A177-3AD203B41FA5}">
                      <a16:colId xmlns:a16="http://schemas.microsoft.com/office/drawing/2014/main" val="20000"/>
                    </a:ext>
                  </a:extLst>
                </a:gridCol>
                <a:gridCol w="5214835">
                  <a:extLst>
                    <a:ext uri="{9D8B030D-6E8A-4147-A177-3AD203B41FA5}">
                      <a16:colId xmlns:a16="http://schemas.microsoft.com/office/drawing/2014/main" val="20001"/>
                    </a:ext>
                  </a:extLst>
                </a:gridCol>
              </a:tblGrid>
              <a:tr h="370840">
                <a:tc>
                  <a:txBody>
                    <a:bodyPr/>
                    <a:lstStyle/>
                    <a:p>
                      <a:pPr lvl="0">
                        <a:lnSpc>
                          <a:spcPct val="110000"/>
                        </a:lnSpc>
                      </a:pPr>
                      <a:r>
                        <a:rPr lang="fr-FR" sz="2400" b="1" kern="1200">
                          <a:solidFill>
                            <a:srgbClr val="000000"/>
                          </a:solidFill>
                          <a:effectLst/>
                          <a:latin typeface="+mn-lt"/>
                          <a:ea typeface="+mn-ea"/>
                          <a:cs typeface="+mn-cs"/>
                        </a:rPr>
                        <a:t>1. a </a:t>
                      </a:r>
                      <a:r>
                        <a:rPr lang="fr-FR" sz="2400" b="1" kern="1200" err="1">
                          <a:solidFill>
                            <a:srgbClr val="000000"/>
                          </a:solidFill>
                          <a:effectLst/>
                          <a:latin typeface="+mn-lt"/>
                          <a:ea typeface="+mn-ea"/>
                          <a:cs typeface="+mn-cs"/>
                        </a:rPr>
                        <a:t>tax</a:t>
                      </a:r>
                      <a:r>
                        <a:rPr lang="fr-FR" sz="2400" b="1" kern="1200">
                          <a:solidFill>
                            <a:srgbClr val="000000"/>
                          </a:solidFill>
                          <a:effectLst/>
                          <a:latin typeface="+mn-lt"/>
                          <a:ea typeface="+mn-ea"/>
                          <a:cs typeface="+mn-cs"/>
                        </a:rPr>
                        <a:t> = </a:t>
                      </a:r>
                      <a:r>
                        <a:rPr lang="fr-FR" sz="2400" b="1" kern="1200">
                          <a:solidFill>
                            <a:srgbClr val="FF0000"/>
                          </a:solidFill>
                          <a:effectLst/>
                          <a:latin typeface="+mn-lt"/>
                          <a:ea typeface="+mn-ea"/>
                          <a:cs typeface="+mn-cs"/>
                        </a:rPr>
                        <a:t>un impôt</a:t>
                      </a:r>
                      <a:endParaRPr lang="en-GB" sz="2400" b="1" kern="1200">
                        <a:solidFill>
                          <a:srgbClr val="000000"/>
                        </a:solidFill>
                        <a:effectLst/>
                        <a:latin typeface="+mn-lt"/>
                        <a:ea typeface="+mn-ea"/>
                        <a:cs typeface="+mn-cs"/>
                      </a:endParaRPr>
                    </a:p>
                    <a:p>
                      <a:pPr lvl="0">
                        <a:lnSpc>
                          <a:spcPct val="110000"/>
                        </a:lnSpc>
                      </a:pPr>
                      <a:r>
                        <a:rPr lang="fr-FR" sz="2400" b="1" kern="1200">
                          <a:solidFill>
                            <a:srgbClr val="000000"/>
                          </a:solidFill>
                          <a:effectLst/>
                          <a:latin typeface="+mn-lt"/>
                          <a:ea typeface="+mn-ea"/>
                          <a:cs typeface="+mn-cs"/>
                        </a:rPr>
                        <a:t>2. </a:t>
                      </a:r>
                      <a:r>
                        <a:rPr lang="fr-FR" sz="2400" b="1" kern="1200" err="1">
                          <a:solidFill>
                            <a:srgbClr val="000000"/>
                          </a:solidFill>
                          <a:effectLst/>
                          <a:latin typeface="+mn-lt"/>
                          <a:ea typeface="+mn-ea"/>
                          <a:cs typeface="+mn-cs"/>
                        </a:rPr>
                        <a:t>citizens</a:t>
                      </a:r>
                      <a:r>
                        <a:rPr lang="fr-FR" sz="2400" b="1" kern="1200">
                          <a:solidFill>
                            <a:srgbClr val="000000"/>
                          </a:solidFill>
                          <a:effectLst/>
                          <a:latin typeface="+mn-lt"/>
                          <a:ea typeface="+mn-ea"/>
                          <a:cs typeface="+mn-cs"/>
                        </a:rPr>
                        <a:t> = </a:t>
                      </a:r>
                      <a:r>
                        <a:rPr lang="fr-FR" sz="2400" b="1" kern="1200">
                          <a:solidFill>
                            <a:srgbClr val="FF0000"/>
                          </a:solidFill>
                          <a:effectLst/>
                          <a:latin typeface="+mn-lt"/>
                          <a:ea typeface="+mn-ea"/>
                          <a:cs typeface="+mn-cs"/>
                        </a:rPr>
                        <a:t>(les) citoyens</a:t>
                      </a:r>
                      <a:endParaRPr lang="en-GB" sz="2400" b="1" kern="1200">
                        <a:solidFill>
                          <a:srgbClr val="000000"/>
                        </a:solidFill>
                        <a:effectLst/>
                        <a:latin typeface="+mn-lt"/>
                        <a:ea typeface="+mn-ea"/>
                        <a:cs typeface="+mn-cs"/>
                      </a:endParaRPr>
                    </a:p>
                    <a:p>
                      <a:pPr lvl="0">
                        <a:lnSpc>
                          <a:spcPct val="110000"/>
                        </a:lnSpc>
                      </a:pPr>
                      <a:r>
                        <a:rPr lang="fr-FR" sz="2400" b="1" kern="1200">
                          <a:solidFill>
                            <a:srgbClr val="000000"/>
                          </a:solidFill>
                          <a:effectLst/>
                          <a:latin typeface="+mn-lt"/>
                          <a:ea typeface="+mn-ea"/>
                          <a:cs typeface="+mn-cs"/>
                        </a:rPr>
                        <a:t>3. </a:t>
                      </a:r>
                      <a:r>
                        <a:rPr lang="fr-FR" sz="2400" b="1" kern="1200" err="1">
                          <a:solidFill>
                            <a:srgbClr val="000000"/>
                          </a:solidFill>
                          <a:effectLst/>
                          <a:latin typeface="+mn-lt"/>
                          <a:ea typeface="+mn-ea"/>
                          <a:cs typeface="+mn-cs"/>
                        </a:rPr>
                        <a:t>voters</a:t>
                      </a:r>
                      <a:r>
                        <a:rPr lang="fr-FR" sz="2400" b="1" kern="1200">
                          <a:solidFill>
                            <a:srgbClr val="000000"/>
                          </a:solidFill>
                          <a:effectLst/>
                          <a:latin typeface="+mn-lt"/>
                          <a:ea typeface="+mn-ea"/>
                          <a:cs typeface="+mn-cs"/>
                        </a:rPr>
                        <a:t> = </a:t>
                      </a:r>
                      <a:r>
                        <a:rPr lang="fr-FR" sz="2400" b="1" kern="1200">
                          <a:solidFill>
                            <a:srgbClr val="FF0000"/>
                          </a:solidFill>
                          <a:effectLst/>
                          <a:latin typeface="+mn-lt"/>
                          <a:ea typeface="+mn-ea"/>
                          <a:cs typeface="+mn-cs"/>
                        </a:rPr>
                        <a:t>(les) électeurs</a:t>
                      </a:r>
                      <a:endParaRPr lang="en-GB" sz="2400" b="1" kern="1200">
                        <a:solidFill>
                          <a:srgbClr val="000000"/>
                        </a:solidFill>
                        <a:effectLst/>
                        <a:latin typeface="+mn-lt"/>
                        <a:ea typeface="+mn-ea"/>
                        <a:cs typeface="+mn-cs"/>
                      </a:endParaRPr>
                    </a:p>
                    <a:p>
                      <a:pPr lvl="0">
                        <a:lnSpc>
                          <a:spcPct val="110000"/>
                        </a:lnSpc>
                      </a:pPr>
                      <a:r>
                        <a:rPr lang="fr-FR" sz="2400" b="1" kern="1200">
                          <a:solidFill>
                            <a:srgbClr val="000000"/>
                          </a:solidFill>
                          <a:effectLst/>
                          <a:latin typeface="+mn-lt"/>
                          <a:ea typeface="+mn-ea"/>
                          <a:cs typeface="+mn-cs"/>
                        </a:rPr>
                        <a:t>4. </a:t>
                      </a:r>
                      <a:r>
                        <a:rPr lang="fr-FR" sz="2400" b="1" kern="1200" err="1">
                          <a:solidFill>
                            <a:srgbClr val="000000"/>
                          </a:solidFill>
                          <a:effectLst/>
                          <a:latin typeface="+mn-lt"/>
                          <a:ea typeface="+mn-ea"/>
                          <a:cs typeface="+mn-cs"/>
                        </a:rPr>
                        <a:t>income</a:t>
                      </a:r>
                      <a:r>
                        <a:rPr lang="fr-FR" sz="2400" b="1" kern="1200">
                          <a:solidFill>
                            <a:srgbClr val="000000"/>
                          </a:solidFill>
                          <a:effectLst/>
                          <a:latin typeface="+mn-lt"/>
                          <a:ea typeface="+mn-ea"/>
                          <a:cs typeface="+mn-cs"/>
                        </a:rPr>
                        <a:t> = </a:t>
                      </a:r>
                      <a:r>
                        <a:rPr lang="fr-FR" sz="2400" b="1" kern="1200">
                          <a:solidFill>
                            <a:srgbClr val="FF0000"/>
                          </a:solidFill>
                          <a:effectLst/>
                          <a:latin typeface="+mn-lt"/>
                          <a:ea typeface="+mn-ea"/>
                          <a:cs typeface="+mn-cs"/>
                        </a:rPr>
                        <a:t>revenus</a:t>
                      </a:r>
                      <a:endParaRPr lang="en-GB" sz="2400" b="1" kern="1200">
                        <a:solidFill>
                          <a:srgbClr val="000000"/>
                        </a:solidFill>
                        <a:effectLst/>
                        <a:latin typeface="+mn-lt"/>
                        <a:ea typeface="+mn-ea"/>
                        <a:cs typeface="+mn-cs"/>
                      </a:endParaRPr>
                    </a:p>
                    <a:p>
                      <a:pPr lvl="0">
                        <a:lnSpc>
                          <a:spcPct val="110000"/>
                        </a:lnSpc>
                      </a:pPr>
                      <a:r>
                        <a:rPr lang="fr-FR" sz="2400" b="1" kern="1200">
                          <a:solidFill>
                            <a:srgbClr val="000000"/>
                          </a:solidFill>
                          <a:effectLst/>
                          <a:latin typeface="+mn-lt"/>
                          <a:ea typeface="+mn-ea"/>
                          <a:cs typeface="+mn-cs"/>
                        </a:rPr>
                        <a:t>5. right to vote = </a:t>
                      </a:r>
                      <a:r>
                        <a:rPr lang="fr-FR" sz="2400" b="1" kern="1200">
                          <a:solidFill>
                            <a:srgbClr val="FF0000"/>
                          </a:solidFill>
                          <a:effectLst/>
                          <a:latin typeface="+mn-lt"/>
                          <a:ea typeface="+mn-ea"/>
                          <a:cs typeface="+mn-cs"/>
                        </a:rPr>
                        <a:t>(le) droit de vote</a:t>
                      </a:r>
                      <a:endParaRPr lang="en-GB" sz="2400" b="1" kern="1200">
                        <a:solidFill>
                          <a:srgbClr val="000000"/>
                        </a:solidFill>
                        <a:effectLst/>
                        <a:latin typeface="+mn-lt"/>
                        <a:ea typeface="+mn-ea"/>
                        <a:cs typeface="+mn-cs"/>
                      </a:endParaRPr>
                    </a:p>
                    <a:p>
                      <a:pPr lvl="0">
                        <a:lnSpc>
                          <a:spcPct val="110000"/>
                        </a:lnSpc>
                      </a:pPr>
                      <a:r>
                        <a:rPr lang="fr-FR" sz="2400" b="1" kern="1200">
                          <a:solidFill>
                            <a:srgbClr val="000000"/>
                          </a:solidFill>
                          <a:effectLst/>
                          <a:latin typeface="+mn-lt"/>
                          <a:ea typeface="+mn-ea"/>
                          <a:cs typeface="+mn-cs"/>
                        </a:rPr>
                        <a:t>6. </a:t>
                      </a:r>
                      <a:r>
                        <a:rPr lang="fr-FR" sz="2400" b="1" kern="1200" err="1">
                          <a:solidFill>
                            <a:srgbClr val="000000"/>
                          </a:solidFill>
                          <a:effectLst/>
                          <a:latin typeface="+mn-lt"/>
                          <a:ea typeface="+mn-ea"/>
                          <a:cs typeface="+mn-cs"/>
                        </a:rPr>
                        <a:t>having</a:t>
                      </a:r>
                      <a:r>
                        <a:rPr lang="fr-FR" sz="2400" b="1" kern="1200">
                          <a:solidFill>
                            <a:srgbClr val="000000"/>
                          </a:solidFill>
                          <a:effectLst/>
                          <a:latin typeface="+mn-lt"/>
                          <a:ea typeface="+mn-ea"/>
                          <a:cs typeface="+mn-cs"/>
                        </a:rPr>
                        <a:t> </a:t>
                      </a:r>
                      <a:r>
                        <a:rPr lang="fr-FR" sz="2400" b="1" kern="1200" err="1">
                          <a:solidFill>
                            <a:srgbClr val="000000"/>
                          </a:solidFill>
                          <a:effectLst/>
                          <a:latin typeface="+mn-lt"/>
                          <a:ea typeface="+mn-ea"/>
                          <a:cs typeface="+mn-cs"/>
                        </a:rPr>
                        <a:t>resided</a:t>
                      </a:r>
                      <a:r>
                        <a:rPr lang="fr-FR" sz="2400" b="1" kern="1200">
                          <a:solidFill>
                            <a:srgbClr val="000000"/>
                          </a:solidFill>
                          <a:effectLst/>
                          <a:latin typeface="+mn-lt"/>
                          <a:ea typeface="+mn-ea"/>
                          <a:cs typeface="+mn-cs"/>
                        </a:rPr>
                        <a:t> = </a:t>
                      </a:r>
                      <a:r>
                        <a:rPr lang="fr-FR" sz="2400" b="1" kern="1200">
                          <a:solidFill>
                            <a:srgbClr val="FF0000"/>
                          </a:solidFill>
                          <a:effectLst/>
                          <a:latin typeface="+mn-lt"/>
                          <a:ea typeface="+mn-ea"/>
                          <a:cs typeface="+mn-cs"/>
                        </a:rPr>
                        <a:t>ayant demeuré</a:t>
                      </a:r>
                      <a:endParaRPr lang="en-GB" sz="2400" b="1" kern="1200">
                        <a:solidFill>
                          <a:srgbClr val="000000"/>
                        </a:solidFill>
                        <a:effectLst/>
                        <a:latin typeface="+mn-lt"/>
                        <a:ea typeface="+mn-ea"/>
                        <a:cs typeface="+mn-cs"/>
                      </a:endParaRPr>
                    </a:p>
                    <a:p>
                      <a:pPr lvl="0">
                        <a:lnSpc>
                          <a:spcPct val="110000"/>
                        </a:lnSpc>
                      </a:pPr>
                      <a:r>
                        <a:rPr lang="fr-FR" sz="2400" b="1" kern="1200">
                          <a:solidFill>
                            <a:srgbClr val="000000"/>
                          </a:solidFill>
                          <a:effectLst/>
                          <a:latin typeface="+mn-lt"/>
                          <a:ea typeface="+mn-ea"/>
                          <a:cs typeface="+mn-cs"/>
                        </a:rPr>
                        <a:t>7. the </a:t>
                      </a:r>
                      <a:r>
                        <a:rPr lang="fr-FR" sz="2400" b="1" kern="1200" err="1">
                          <a:solidFill>
                            <a:srgbClr val="000000"/>
                          </a:solidFill>
                          <a:effectLst/>
                          <a:latin typeface="+mn-lt"/>
                          <a:ea typeface="+mn-ea"/>
                          <a:cs typeface="+mn-cs"/>
                        </a:rPr>
                        <a:t>Senate</a:t>
                      </a:r>
                      <a:r>
                        <a:rPr lang="fr-FR" sz="2400" b="1" kern="1200">
                          <a:solidFill>
                            <a:srgbClr val="000000"/>
                          </a:solidFill>
                          <a:effectLst/>
                          <a:latin typeface="+mn-lt"/>
                          <a:ea typeface="+mn-ea"/>
                          <a:cs typeface="+mn-cs"/>
                        </a:rPr>
                        <a:t> = </a:t>
                      </a:r>
                      <a:r>
                        <a:rPr lang="fr-FR" sz="2400" b="1" kern="1200">
                          <a:solidFill>
                            <a:srgbClr val="FF0000"/>
                          </a:solidFill>
                          <a:effectLst/>
                          <a:latin typeface="+mn-lt"/>
                          <a:ea typeface="+mn-ea"/>
                          <a:cs typeface="+mn-cs"/>
                        </a:rPr>
                        <a:t>le Sénat</a:t>
                      </a:r>
                      <a:endParaRPr lang="en-GB" sz="2400" b="1" kern="1200">
                        <a:solidFill>
                          <a:srgbClr val="000000"/>
                        </a:solidFill>
                        <a:effectLst/>
                        <a:latin typeface="+mn-lt"/>
                        <a:ea typeface="+mn-ea"/>
                        <a:cs typeface="+mn-cs"/>
                      </a:endParaRPr>
                    </a:p>
                    <a:p>
                      <a:pPr>
                        <a:lnSpc>
                          <a:spcPct val="110000"/>
                        </a:lnSpc>
                      </a:pPr>
                      <a:r>
                        <a:rPr lang="fr-FR" sz="2400" b="1" kern="1200">
                          <a:solidFill>
                            <a:srgbClr val="000000"/>
                          </a:solidFill>
                          <a:effectLst/>
                          <a:latin typeface="+mn-lt"/>
                          <a:ea typeface="+mn-ea"/>
                          <a:cs typeface="+mn-cs"/>
                        </a:rPr>
                        <a:t>8. </a:t>
                      </a:r>
                      <a:r>
                        <a:rPr lang="fr-FR" sz="2400" b="1" kern="1200" err="1">
                          <a:solidFill>
                            <a:srgbClr val="000000"/>
                          </a:solidFill>
                          <a:effectLst/>
                          <a:latin typeface="+mn-lt"/>
                          <a:ea typeface="+mn-ea"/>
                          <a:cs typeface="+mn-cs"/>
                        </a:rPr>
                        <a:t>abolished</a:t>
                      </a:r>
                      <a:r>
                        <a:rPr lang="en-GB" sz="2400">
                          <a:solidFill>
                            <a:srgbClr val="000000"/>
                          </a:solidFill>
                          <a:effectLst/>
                        </a:rPr>
                        <a:t> = </a:t>
                      </a:r>
                      <a:r>
                        <a:rPr lang="en-GB" sz="2400" err="1">
                          <a:solidFill>
                            <a:srgbClr val="FF0000"/>
                          </a:solidFill>
                          <a:effectLst/>
                        </a:rPr>
                        <a:t>aboli</a:t>
                      </a:r>
                      <a:endParaRPr lang="fr-FR" sz="2400">
                        <a:solidFill>
                          <a:srgbClr val="000000"/>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lvl="0">
                        <a:lnSpc>
                          <a:spcPct val="110000"/>
                        </a:lnSpc>
                      </a:pPr>
                      <a:r>
                        <a:rPr lang="fr-FR" sz="2400" b="1" kern="1200">
                          <a:solidFill>
                            <a:srgbClr val="000000"/>
                          </a:solidFill>
                          <a:effectLst/>
                          <a:latin typeface="+mn-lt"/>
                          <a:ea typeface="+mn-ea"/>
                          <a:cs typeface="+mn-cs"/>
                        </a:rPr>
                        <a:t>9. French (people) = </a:t>
                      </a:r>
                      <a:r>
                        <a:rPr lang="fr-FR" sz="2400" b="1" kern="1200">
                          <a:solidFill>
                            <a:srgbClr val="FF0000"/>
                          </a:solidFill>
                          <a:effectLst/>
                          <a:latin typeface="+mn-lt"/>
                          <a:ea typeface="+mn-ea"/>
                          <a:cs typeface="+mn-cs"/>
                        </a:rPr>
                        <a:t>les Français</a:t>
                      </a:r>
                      <a:endParaRPr lang="en-GB" sz="2400" b="1" kern="1200">
                        <a:solidFill>
                          <a:srgbClr val="000000"/>
                        </a:solidFill>
                        <a:effectLst/>
                        <a:latin typeface="+mn-lt"/>
                        <a:ea typeface="+mn-ea"/>
                        <a:cs typeface="+mn-cs"/>
                      </a:endParaRPr>
                    </a:p>
                    <a:p>
                      <a:pPr lvl="0">
                        <a:lnSpc>
                          <a:spcPct val="110000"/>
                        </a:lnSpc>
                      </a:pPr>
                      <a:r>
                        <a:rPr lang="fr-FR" sz="2400" b="1" kern="1200">
                          <a:solidFill>
                            <a:srgbClr val="000000"/>
                          </a:solidFill>
                          <a:effectLst/>
                          <a:latin typeface="+mn-lt"/>
                          <a:ea typeface="+mn-ea"/>
                          <a:cs typeface="+mn-cs"/>
                        </a:rPr>
                        <a:t>10. </a:t>
                      </a:r>
                      <a:r>
                        <a:rPr lang="fr-FR" sz="2400" b="1" kern="1200" err="1">
                          <a:solidFill>
                            <a:srgbClr val="000000"/>
                          </a:solidFill>
                          <a:effectLst/>
                          <a:latin typeface="+mn-lt"/>
                          <a:ea typeface="+mn-ea"/>
                          <a:cs typeface="+mn-cs"/>
                        </a:rPr>
                        <a:t>truly</a:t>
                      </a:r>
                      <a:r>
                        <a:rPr lang="fr-FR" sz="2400" b="1" kern="1200">
                          <a:solidFill>
                            <a:srgbClr val="000000"/>
                          </a:solidFill>
                          <a:effectLst/>
                          <a:latin typeface="+mn-lt"/>
                          <a:ea typeface="+mn-ea"/>
                          <a:cs typeface="+mn-cs"/>
                        </a:rPr>
                        <a:t> = </a:t>
                      </a:r>
                      <a:r>
                        <a:rPr lang="fr-FR" sz="2400" b="1" kern="1200">
                          <a:solidFill>
                            <a:srgbClr val="FF0000"/>
                          </a:solidFill>
                          <a:effectLst/>
                          <a:latin typeface="+mn-lt"/>
                          <a:ea typeface="+mn-ea"/>
                          <a:cs typeface="+mn-cs"/>
                        </a:rPr>
                        <a:t>réellement</a:t>
                      </a:r>
                      <a:endParaRPr lang="en-GB" sz="2400" b="1" kern="1200">
                        <a:solidFill>
                          <a:srgbClr val="000000"/>
                        </a:solidFill>
                        <a:effectLst/>
                        <a:latin typeface="+mn-lt"/>
                        <a:ea typeface="+mn-ea"/>
                        <a:cs typeface="+mn-cs"/>
                      </a:endParaRPr>
                    </a:p>
                    <a:p>
                      <a:pPr lvl="0">
                        <a:lnSpc>
                          <a:spcPct val="110000"/>
                        </a:lnSpc>
                      </a:pPr>
                      <a:r>
                        <a:rPr lang="fr-FR" sz="2400" b="1" kern="1200">
                          <a:solidFill>
                            <a:srgbClr val="000000"/>
                          </a:solidFill>
                          <a:effectLst/>
                          <a:latin typeface="+mn-lt"/>
                          <a:ea typeface="+mn-ea"/>
                          <a:cs typeface="+mn-cs"/>
                        </a:rPr>
                        <a:t>11. the first time = </a:t>
                      </a:r>
                      <a:r>
                        <a:rPr lang="fr-FR" sz="2400" b="1" kern="1200">
                          <a:solidFill>
                            <a:srgbClr val="FF0000"/>
                          </a:solidFill>
                          <a:effectLst/>
                          <a:latin typeface="+mn-lt"/>
                          <a:ea typeface="+mn-ea"/>
                          <a:cs typeface="+mn-cs"/>
                        </a:rPr>
                        <a:t>la première fois</a:t>
                      </a:r>
                      <a:endParaRPr lang="en-GB" sz="2400" b="1" kern="1200">
                        <a:solidFill>
                          <a:srgbClr val="000000"/>
                        </a:solidFill>
                        <a:effectLst/>
                        <a:latin typeface="+mn-lt"/>
                        <a:ea typeface="+mn-ea"/>
                        <a:cs typeface="+mn-cs"/>
                      </a:endParaRPr>
                    </a:p>
                    <a:p>
                      <a:pPr lvl="0">
                        <a:lnSpc>
                          <a:spcPct val="110000"/>
                        </a:lnSpc>
                      </a:pPr>
                      <a:r>
                        <a:rPr lang="fr-FR" sz="2400" b="1" kern="1200">
                          <a:solidFill>
                            <a:srgbClr val="000000"/>
                          </a:solidFill>
                          <a:effectLst/>
                          <a:latin typeface="+mn-lt"/>
                          <a:ea typeface="+mn-ea"/>
                          <a:cs typeface="+mn-cs"/>
                        </a:rPr>
                        <a:t>12. </a:t>
                      </a:r>
                      <a:r>
                        <a:rPr lang="fr-FR" sz="2400" b="1" kern="1200" err="1">
                          <a:solidFill>
                            <a:srgbClr val="000000"/>
                          </a:solidFill>
                          <a:effectLst/>
                          <a:latin typeface="+mn-lt"/>
                          <a:ea typeface="+mn-ea"/>
                          <a:cs typeface="+mn-cs"/>
                        </a:rPr>
                        <a:t>military</a:t>
                      </a:r>
                      <a:r>
                        <a:rPr lang="fr-FR" sz="2400" b="1" kern="1200">
                          <a:solidFill>
                            <a:srgbClr val="000000"/>
                          </a:solidFill>
                          <a:effectLst/>
                          <a:latin typeface="+mn-lt"/>
                          <a:ea typeface="+mn-ea"/>
                          <a:cs typeface="+mn-cs"/>
                        </a:rPr>
                        <a:t> men = </a:t>
                      </a:r>
                      <a:r>
                        <a:rPr lang="fr-FR" sz="2400" b="1" kern="1200">
                          <a:solidFill>
                            <a:srgbClr val="FF0000"/>
                          </a:solidFill>
                          <a:effectLst/>
                          <a:latin typeface="+mn-lt"/>
                          <a:ea typeface="+mn-ea"/>
                          <a:cs typeface="+mn-cs"/>
                        </a:rPr>
                        <a:t>(les) militaires</a:t>
                      </a:r>
                      <a:endParaRPr lang="en-GB" sz="2400" b="1" kern="1200">
                        <a:solidFill>
                          <a:srgbClr val="000000"/>
                        </a:solidFill>
                        <a:effectLst/>
                        <a:latin typeface="+mn-lt"/>
                        <a:ea typeface="+mn-ea"/>
                        <a:cs typeface="+mn-cs"/>
                      </a:endParaRPr>
                    </a:p>
                    <a:p>
                      <a:pPr lvl="0">
                        <a:lnSpc>
                          <a:spcPct val="110000"/>
                        </a:lnSpc>
                      </a:pPr>
                      <a:r>
                        <a:rPr lang="fr-FR" sz="2400" b="1" kern="1200">
                          <a:solidFill>
                            <a:srgbClr val="000000"/>
                          </a:solidFill>
                          <a:effectLst/>
                          <a:latin typeface="+mn-lt"/>
                          <a:ea typeface="+mn-ea"/>
                          <a:cs typeface="+mn-cs"/>
                        </a:rPr>
                        <a:t>13. </a:t>
                      </a:r>
                      <a:r>
                        <a:rPr lang="fr-FR" sz="2400" b="1" kern="1200" err="1">
                          <a:solidFill>
                            <a:srgbClr val="000000"/>
                          </a:solidFill>
                          <a:effectLst/>
                          <a:latin typeface="+mn-lt"/>
                          <a:ea typeface="+mn-ea"/>
                          <a:cs typeface="+mn-cs"/>
                        </a:rPr>
                        <a:t>nationals</a:t>
                      </a:r>
                      <a:r>
                        <a:rPr lang="fr-FR" sz="2400" b="1" kern="1200">
                          <a:solidFill>
                            <a:srgbClr val="000000"/>
                          </a:solidFill>
                          <a:effectLst/>
                          <a:latin typeface="+mn-lt"/>
                          <a:ea typeface="+mn-ea"/>
                          <a:cs typeface="+mn-cs"/>
                        </a:rPr>
                        <a:t> = </a:t>
                      </a:r>
                      <a:r>
                        <a:rPr lang="fr-FR" sz="2400" b="1" kern="1200">
                          <a:solidFill>
                            <a:srgbClr val="FF0000"/>
                          </a:solidFill>
                          <a:effectLst/>
                          <a:latin typeface="+mn-lt"/>
                          <a:ea typeface="+mn-ea"/>
                          <a:cs typeface="+mn-cs"/>
                        </a:rPr>
                        <a:t>(les)</a:t>
                      </a:r>
                      <a:r>
                        <a:rPr lang="fr-FR" sz="2400" b="1" kern="1200" baseline="0">
                          <a:solidFill>
                            <a:srgbClr val="FF0000"/>
                          </a:solidFill>
                          <a:effectLst/>
                          <a:latin typeface="+mn-lt"/>
                          <a:ea typeface="+mn-ea"/>
                          <a:cs typeface="+mn-cs"/>
                        </a:rPr>
                        <a:t> ressortissants</a:t>
                      </a:r>
                      <a:endParaRPr lang="en-GB" sz="2400" b="1" kern="1200">
                        <a:solidFill>
                          <a:srgbClr val="000000"/>
                        </a:solidFill>
                        <a:effectLst/>
                        <a:latin typeface="+mn-lt"/>
                        <a:ea typeface="+mn-ea"/>
                        <a:cs typeface="+mn-cs"/>
                      </a:endParaRPr>
                    </a:p>
                    <a:p>
                      <a:pPr lvl="0">
                        <a:lnSpc>
                          <a:spcPct val="110000"/>
                        </a:lnSpc>
                      </a:pPr>
                      <a:r>
                        <a:rPr lang="fr-FR" sz="2400" b="1" kern="1200">
                          <a:solidFill>
                            <a:srgbClr val="000000"/>
                          </a:solidFill>
                          <a:effectLst/>
                          <a:latin typeface="+mn-lt"/>
                          <a:ea typeface="+mn-ea"/>
                          <a:cs typeface="+mn-cs"/>
                        </a:rPr>
                        <a:t>14. </a:t>
                      </a:r>
                      <a:r>
                        <a:rPr lang="fr-FR" sz="2400" b="1" kern="1200" err="1">
                          <a:solidFill>
                            <a:srgbClr val="000000"/>
                          </a:solidFill>
                          <a:effectLst/>
                          <a:latin typeface="+mn-lt"/>
                          <a:ea typeface="+mn-ea"/>
                          <a:cs typeface="+mn-cs"/>
                        </a:rPr>
                        <a:t>unequal</a:t>
                      </a:r>
                      <a:r>
                        <a:rPr lang="fr-FR" sz="2400" b="1" kern="1200">
                          <a:solidFill>
                            <a:srgbClr val="000000"/>
                          </a:solidFill>
                          <a:effectLst/>
                          <a:latin typeface="+mn-lt"/>
                          <a:ea typeface="+mn-ea"/>
                          <a:cs typeface="+mn-cs"/>
                        </a:rPr>
                        <a:t> = </a:t>
                      </a:r>
                      <a:r>
                        <a:rPr lang="fr-FR" sz="2400" b="1" kern="1200">
                          <a:solidFill>
                            <a:srgbClr val="FF0000"/>
                          </a:solidFill>
                          <a:effectLst/>
                          <a:latin typeface="+mn-lt"/>
                          <a:ea typeface="+mn-ea"/>
                          <a:cs typeface="+mn-cs"/>
                        </a:rPr>
                        <a:t>inégalitaire</a:t>
                      </a:r>
                      <a:endParaRPr lang="en-GB" sz="2400" b="1" kern="1200">
                        <a:solidFill>
                          <a:srgbClr val="000000"/>
                        </a:solidFill>
                        <a:effectLst/>
                        <a:latin typeface="+mn-lt"/>
                        <a:ea typeface="+mn-ea"/>
                        <a:cs typeface="+mn-cs"/>
                      </a:endParaRPr>
                    </a:p>
                    <a:p>
                      <a:pPr lvl="0">
                        <a:lnSpc>
                          <a:spcPct val="110000"/>
                        </a:lnSpc>
                      </a:pPr>
                      <a:r>
                        <a:rPr lang="fr-FR" sz="2400" b="1" kern="1200">
                          <a:solidFill>
                            <a:srgbClr val="000000"/>
                          </a:solidFill>
                          <a:effectLst/>
                          <a:latin typeface="+mn-lt"/>
                          <a:ea typeface="+mn-ea"/>
                          <a:cs typeface="+mn-cs"/>
                        </a:rPr>
                        <a:t>15. to </a:t>
                      </a:r>
                      <a:r>
                        <a:rPr lang="fr-FR" sz="2400" b="1" kern="1200" err="1">
                          <a:solidFill>
                            <a:srgbClr val="000000"/>
                          </a:solidFill>
                          <a:effectLst/>
                          <a:latin typeface="+mn-lt"/>
                          <a:ea typeface="+mn-ea"/>
                          <a:cs typeface="+mn-cs"/>
                        </a:rPr>
                        <a:t>lower</a:t>
                      </a:r>
                      <a:r>
                        <a:rPr lang="fr-FR" sz="2400" b="1" kern="1200">
                          <a:solidFill>
                            <a:srgbClr val="000000"/>
                          </a:solidFill>
                          <a:effectLst/>
                          <a:latin typeface="+mn-lt"/>
                          <a:ea typeface="+mn-ea"/>
                          <a:cs typeface="+mn-cs"/>
                        </a:rPr>
                        <a:t> = </a:t>
                      </a:r>
                      <a:r>
                        <a:rPr lang="fr-FR" sz="2400" b="1" kern="1200">
                          <a:solidFill>
                            <a:srgbClr val="FF0000"/>
                          </a:solidFill>
                          <a:effectLst/>
                          <a:latin typeface="+mn-lt"/>
                          <a:ea typeface="+mn-ea"/>
                          <a:cs typeface="+mn-cs"/>
                        </a:rPr>
                        <a:t>abaisser</a:t>
                      </a:r>
                      <a:endParaRPr lang="en-GB" sz="2400" b="1" kern="1200">
                        <a:solidFill>
                          <a:srgbClr val="000000"/>
                        </a:solidFill>
                        <a:effectLst/>
                        <a:latin typeface="+mn-lt"/>
                        <a:ea typeface="+mn-ea"/>
                        <a:cs typeface="+mn-cs"/>
                      </a:endParaRPr>
                    </a:p>
                    <a:p>
                      <a:pPr>
                        <a:lnSpc>
                          <a:spcPct val="110000"/>
                        </a:lnSpc>
                      </a:pPr>
                      <a:r>
                        <a:rPr lang="fr-FR" sz="2400" b="1" kern="1200">
                          <a:solidFill>
                            <a:srgbClr val="000000"/>
                          </a:solidFill>
                          <a:effectLst/>
                          <a:latin typeface="+mn-lt"/>
                          <a:ea typeface="+mn-ea"/>
                          <a:cs typeface="+mn-cs"/>
                        </a:rPr>
                        <a:t>16. to </a:t>
                      </a:r>
                      <a:r>
                        <a:rPr lang="fr-FR" sz="2400" b="1" kern="1200" err="1">
                          <a:solidFill>
                            <a:srgbClr val="000000"/>
                          </a:solidFill>
                          <a:effectLst/>
                          <a:latin typeface="+mn-lt"/>
                          <a:ea typeface="+mn-ea"/>
                          <a:cs typeface="+mn-cs"/>
                        </a:rPr>
                        <a:t>be</a:t>
                      </a:r>
                      <a:r>
                        <a:rPr lang="fr-FR" sz="2400" b="1" kern="1200">
                          <a:solidFill>
                            <a:srgbClr val="000000"/>
                          </a:solidFill>
                          <a:effectLst/>
                          <a:latin typeface="+mn-lt"/>
                          <a:ea typeface="+mn-ea"/>
                          <a:cs typeface="+mn-cs"/>
                        </a:rPr>
                        <a:t> </a:t>
                      </a:r>
                      <a:r>
                        <a:rPr lang="fr-FR" sz="2400" b="1" kern="1200" err="1">
                          <a:solidFill>
                            <a:srgbClr val="000000"/>
                          </a:solidFill>
                          <a:effectLst/>
                          <a:latin typeface="+mn-lt"/>
                          <a:ea typeface="+mn-ea"/>
                          <a:cs typeface="+mn-cs"/>
                        </a:rPr>
                        <a:t>registered</a:t>
                      </a:r>
                      <a:r>
                        <a:rPr lang="en-GB" sz="2400">
                          <a:solidFill>
                            <a:srgbClr val="000000"/>
                          </a:solidFill>
                          <a:effectLst/>
                        </a:rPr>
                        <a:t> = </a:t>
                      </a:r>
                      <a:r>
                        <a:rPr lang="en-GB" sz="2400" err="1">
                          <a:solidFill>
                            <a:srgbClr val="FF0000"/>
                          </a:solidFill>
                          <a:effectLst/>
                        </a:rPr>
                        <a:t>être</a:t>
                      </a:r>
                      <a:r>
                        <a:rPr lang="en-GB" sz="2400">
                          <a:solidFill>
                            <a:srgbClr val="FF0000"/>
                          </a:solidFill>
                          <a:effectLst/>
                        </a:rPr>
                        <a:t> </a:t>
                      </a:r>
                      <a:r>
                        <a:rPr lang="en-GB" sz="2400" err="1">
                          <a:solidFill>
                            <a:srgbClr val="FF0000"/>
                          </a:solidFill>
                          <a:effectLst/>
                        </a:rPr>
                        <a:t>inscrit</a:t>
                      </a:r>
                      <a:endParaRPr lang="fr-FR" sz="2400">
                        <a:solidFill>
                          <a:srgbClr val="FF0000"/>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pic>
        <p:nvPicPr>
          <p:cNvPr id="9" name="Picture 2" descr="https://upload.wikimedia.org/wikipedia/en/thumb/c/c3/Flag_of_France.svg/1280px-Flag_of_France.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5993" y="873431"/>
            <a:ext cx="566804" cy="4172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TextBox 9"/>
          <p:cNvSpPr txBox="1"/>
          <p:nvPr/>
        </p:nvSpPr>
        <p:spPr>
          <a:xfrm>
            <a:off x="950974" y="829645"/>
            <a:ext cx="2095746" cy="523220"/>
          </a:xfrm>
          <a:prstGeom prst="rect">
            <a:avLst/>
          </a:prstGeom>
          <a:noFill/>
        </p:spPr>
        <p:txBody>
          <a:bodyPr wrap="none" rtlCol="0">
            <a:spAutoFit/>
          </a:bodyPr>
          <a:lstStyle/>
          <a:p>
            <a:r>
              <a:rPr lang="fr-FR" sz="2800" b="1">
                <a:solidFill>
                  <a:srgbClr val="FF0000"/>
                </a:solidFill>
              </a:rPr>
              <a:t>Les réponses</a:t>
            </a:r>
          </a:p>
        </p:txBody>
      </p:sp>
      <p:sp>
        <p:nvSpPr>
          <p:cNvPr id="11" name="TextBox 10">
            <a:extLst>
              <a:ext uri="{FF2B5EF4-FFF2-40B4-BE49-F238E27FC236}">
                <a16:creationId xmlns:a16="http://schemas.microsoft.com/office/drawing/2014/main" id="{ABABDBDB-EF83-7D58-4D52-7B57D77F194E}"/>
              </a:ext>
            </a:extLst>
          </p:cNvPr>
          <p:cNvSpPr txBox="1"/>
          <p:nvPr/>
        </p:nvSpPr>
        <p:spPr>
          <a:xfrm rot="591806">
            <a:off x="8344321" y="468929"/>
            <a:ext cx="3217658" cy="461665"/>
          </a:xfrm>
          <a:prstGeom prst="rect">
            <a:avLst/>
          </a:prstGeom>
          <a:solidFill>
            <a:schemeClr val="accent2"/>
          </a:solidFill>
        </p:spPr>
        <p:txBody>
          <a:bodyPr wrap="square" lIns="91440" tIns="45720" rIns="91440" bIns="45720" rtlCol="0" anchor="t">
            <a:spAutoFit/>
          </a:bodyPr>
          <a:lstStyle/>
          <a:p>
            <a:r>
              <a:rPr lang="fr-FR" sz="2400" b="1" dirty="0">
                <a:solidFill>
                  <a:srgbClr val="FF0000"/>
                </a:solidFill>
                <a:cs typeface="Calibri"/>
              </a:rPr>
              <a:t>Optionnel sur Teams</a:t>
            </a:r>
          </a:p>
        </p:txBody>
      </p:sp>
    </p:spTree>
    <p:extLst>
      <p:ext uri="{BB962C8B-B14F-4D97-AF65-F5344CB8AC3E}">
        <p14:creationId xmlns:p14="http://schemas.microsoft.com/office/powerpoint/2010/main" val="2286960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8873" y="115500"/>
            <a:ext cx="8005479" cy="662781"/>
          </a:xfrm>
        </p:spPr>
        <p:txBody>
          <a:bodyPr>
            <a:normAutofit fontScale="90000"/>
          </a:bodyPr>
          <a:lstStyle/>
          <a:p>
            <a:r>
              <a:rPr lang="fr-FR" sz="4900" b="1"/>
              <a:t>On lit! </a:t>
            </a:r>
            <a:r>
              <a:rPr lang="fr-FR" sz="3600"/>
              <a:t>Les étapes du droit de vote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07613" y="0"/>
            <a:ext cx="684387" cy="595819"/>
          </a:xfrm>
          <a:prstGeom prst="rect">
            <a:avLst/>
          </a:prstGeom>
        </p:spPr>
      </p:pic>
      <p:sp>
        <p:nvSpPr>
          <p:cNvPr id="5" name="TextBox 4"/>
          <p:cNvSpPr txBox="1"/>
          <p:nvPr/>
        </p:nvSpPr>
        <p:spPr>
          <a:xfrm>
            <a:off x="1324636" y="1000886"/>
            <a:ext cx="2485261" cy="523220"/>
          </a:xfrm>
          <a:prstGeom prst="rect">
            <a:avLst/>
          </a:prstGeom>
          <a:solidFill>
            <a:schemeClr val="accent5">
              <a:lumMod val="40000"/>
              <a:lumOff val="60000"/>
            </a:schemeClr>
          </a:solidFill>
        </p:spPr>
        <p:txBody>
          <a:bodyPr wrap="square" rtlCol="0">
            <a:spAutoFit/>
          </a:bodyPr>
          <a:lstStyle/>
          <a:p>
            <a:r>
              <a:rPr lang="fr-FR" sz="2800" b="1"/>
              <a:t>Vrai ou Faux?</a:t>
            </a:r>
          </a:p>
        </p:txBody>
      </p:sp>
      <p:pic>
        <p:nvPicPr>
          <p:cNvPr id="9" name="Picture 2" descr="https://upload.wikimedia.org/wikipedia/en/thumb/c/c3/Flag_of_France.svg/1280px-Flag_of_France.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5993" y="1017350"/>
            <a:ext cx="432219" cy="31817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2" descr="https://upload.wikimedia.org/wikipedia/en/thumb/c/c3/Flag_of_France.svg/1280px-Flag_of_France.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799" y="1024222"/>
            <a:ext cx="432219" cy="31817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2" descr="https://upload.wikimedia.org/wikipedia/en/thumb/c/c3/Flag_of_France.svg/1280px-Flag_of_France.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1170" y="1050683"/>
            <a:ext cx="432219" cy="31817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2" descr="https://upload.wikimedia.org/wikipedia/en/thumb/c/c3/Flag_of_France.svg/1280px-Flag_of_France.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23976" y="1057555"/>
            <a:ext cx="432219" cy="31817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Picture 2" descr="https://upload.wikimedia.org/wikipedia/en/thumb/c/c3/Flag_of_France.svg/1280px-Flag_of_France.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46782" y="1051197"/>
            <a:ext cx="432219" cy="31817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TextBox 13"/>
          <p:cNvSpPr txBox="1"/>
          <p:nvPr/>
        </p:nvSpPr>
        <p:spPr>
          <a:xfrm>
            <a:off x="7099279" y="1020989"/>
            <a:ext cx="3325021" cy="523220"/>
          </a:xfrm>
          <a:prstGeom prst="rect">
            <a:avLst/>
          </a:prstGeom>
          <a:solidFill>
            <a:schemeClr val="accent5">
              <a:lumMod val="40000"/>
              <a:lumOff val="60000"/>
            </a:schemeClr>
          </a:solidFill>
        </p:spPr>
        <p:txBody>
          <a:bodyPr wrap="square" rtlCol="0">
            <a:spAutoFit/>
          </a:bodyPr>
          <a:lstStyle/>
          <a:p>
            <a:r>
              <a:rPr lang="fr-FR" sz="2800" b="1"/>
              <a:t>Corrigez si c’est Faux</a:t>
            </a:r>
          </a:p>
        </p:txBody>
      </p:sp>
      <p:sp>
        <p:nvSpPr>
          <p:cNvPr id="3" name="Rectangle 2"/>
          <p:cNvSpPr/>
          <p:nvPr/>
        </p:nvSpPr>
        <p:spPr>
          <a:xfrm>
            <a:off x="608525" y="1716555"/>
            <a:ext cx="10953453" cy="4956228"/>
          </a:xfrm>
          <a:prstGeom prst="rect">
            <a:avLst/>
          </a:prstGeom>
          <a:ln w="38100" cmpd="sng">
            <a:solidFill>
              <a:schemeClr val="tx1"/>
            </a:solidFill>
          </a:ln>
        </p:spPr>
        <p:txBody>
          <a:bodyPr wrap="square">
            <a:spAutoFit/>
          </a:bodyPr>
          <a:lstStyle/>
          <a:p>
            <a:pPr lvl="0">
              <a:lnSpc>
                <a:spcPct val="120000"/>
              </a:lnSpc>
            </a:pPr>
            <a:r>
              <a:rPr lang="fr-FR" sz="2200"/>
              <a:t>1. En 1970, on ne pouvait pas voter à 18 ans. </a:t>
            </a:r>
            <a:endParaRPr lang="en-GB" sz="2200"/>
          </a:p>
          <a:p>
            <a:pPr lvl="0">
              <a:lnSpc>
                <a:spcPct val="120000"/>
              </a:lnSpc>
            </a:pPr>
            <a:r>
              <a:rPr lang="fr-FR" sz="2200"/>
              <a:t>2. Jusqu’en 1848, on ne pouvait voter que si on payait des impôts. </a:t>
            </a:r>
            <a:endParaRPr lang="en-GB" sz="2200"/>
          </a:p>
          <a:p>
            <a:pPr lvl="0">
              <a:lnSpc>
                <a:spcPct val="120000"/>
              </a:lnSpc>
            </a:pPr>
            <a:r>
              <a:rPr lang="fr-FR" sz="2200"/>
              <a:t>3. Si on vient d’un autre pays d’Europe, on peut voter aux élections présidentielles. </a:t>
            </a:r>
            <a:endParaRPr lang="en-GB" sz="2200"/>
          </a:p>
          <a:p>
            <a:pPr lvl="0">
              <a:lnSpc>
                <a:spcPct val="120000"/>
              </a:lnSpc>
            </a:pPr>
            <a:r>
              <a:rPr lang="fr-FR" sz="2200"/>
              <a:t>4. En 1848, les femmes pouvaient voter. </a:t>
            </a:r>
            <a:endParaRPr lang="en-GB" sz="2200"/>
          </a:p>
          <a:p>
            <a:pPr lvl="0">
              <a:lnSpc>
                <a:spcPct val="120000"/>
              </a:lnSpc>
            </a:pPr>
            <a:r>
              <a:rPr lang="fr-FR" sz="2200"/>
              <a:t>5. En 1848, les militaires de 21 ans pouvaient voter. </a:t>
            </a:r>
            <a:endParaRPr lang="en-GB" sz="2200"/>
          </a:p>
          <a:p>
            <a:pPr lvl="0">
              <a:lnSpc>
                <a:spcPct val="120000"/>
              </a:lnSpc>
            </a:pPr>
            <a:r>
              <a:rPr lang="fr-FR" sz="2200"/>
              <a:t>6. Les habitants des départements d’outre-mer ne peuvent voter aux élections présidentielles que depuis 1974. </a:t>
            </a:r>
            <a:endParaRPr lang="en-GB" sz="2200"/>
          </a:p>
          <a:p>
            <a:pPr lvl="0">
              <a:lnSpc>
                <a:spcPct val="120000"/>
              </a:lnSpc>
            </a:pPr>
            <a:r>
              <a:rPr lang="fr-FR" sz="2200"/>
              <a:t>7. Une personne Belge qui vit en France peut voter lors de certaines élections. </a:t>
            </a:r>
            <a:endParaRPr lang="en-GB" sz="2200"/>
          </a:p>
          <a:p>
            <a:pPr lvl="0">
              <a:lnSpc>
                <a:spcPct val="120000"/>
              </a:lnSpc>
            </a:pPr>
            <a:r>
              <a:rPr lang="fr-FR" sz="2200"/>
              <a:t>8. Le président de la république a changé l’âge du droit de vote en 1974. </a:t>
            </a:r>
            <a:endParaRPr lang="en-GB" sz="2200"/>
          </a:p>
          <a:p>
            <a:pPr lvl="0">
              <a:lnSpc>
                <a:spcPct val="120000"/>
              </a:lnSpc>
            </a:pPr>
            <a:r>
              <a:rPr lang="fr-FR" sz="2200"/>
              <a:t>9. Le suffrage censitaire a été mis en place deux fois. </a:t>
            </a:r>
            <a:endParaRPr lang="en-GB" sz="2200"/>
          </a:p>
          <a:p>
            <a:pPr lvl="0">
              <a:lnSpc>
                <a:spcPct val="120000"/>
              </a:lnSpc>
            </a:pPr>
            <a:r>
              <a:rPr lang="fr-FR" sz="2200"/>
              <a:t>10. En 1815, les hommes qui payaient une contribution directe de 300 francs pouvaient voter secrètement. </a:t>
            </a:r>
            <a:endParaRPr lang="en-GB" sz="2200"/>
          </a:p>
        </p:txBody>
      </p:sp>
      <p:sp>
        <p:nvSpPr>
          <p:cNvPr id="7" name="TextBox 6">
            <a:extLst>
              <a:ext uri="{FF2B5EF4-FFF2-40B4-BE49-F238E27FC236}">
                <a16:creationId xmlns:a16="http://schemas.microsoft.com/office/drawing/2014/main" id="{8E007022-80B6-52DB-F428-2BBC27FC2EB6}"/>
              </a:ext>
            </a:extLst>
          </p:cNvPr>
          <p:cNvSpPr txBox="1"/>
          <p:nvPr/>
        </p:nvSpPr>
        <p:spPr>
          <a:xfrm rot="591806">
            <a:off x="7931691" y="426135"/>
            <a:ext cx="3634601" cy="461665"/>
          </a:xfrm>
          <a:prstGeom prst="rect">
            <a:avLst/>
          </a:prstGeom>
          <a:solidFill>
            <a:schemeClr val="accent2"/>
          </a:solidFill>
        </p:spPr>
        <p:txBody>
          <a:bodyPr wrap="square" lIns="91440" tIns="45720" rIns="91440" bIns="45720" rtlCol="0" anchor="t">
            <a:spAutoFit/>
          </a:bodyPr>
          <a:lstStyle/>
          <a:p>
            <a:r>
              <a:rPr lang="fr-FR" sz="2400" b="1" dirty="0">
                <a:solidFill>
                  <a:srgbClr val="FF0000"/>
                </a:solidFill>
                <a:cs typeface="Calibri"/>
              </a:rPr>
              <a:t>Optionnel – Testez-vous!</a:t>
            </a:r>
          </a:p>
        </p:txBody>
      </p:sp>
    </p:spTree>
    <p:extLst>
      <p:ext uri="{BB962C8B-B14F-4D97-AF65-F5344CB8AC3E}">
        <p14:creationId xmlns:p14="http://schemas.microsoft.com/office/powerpoint/2010/main" val="160329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8873" y="115500"/>
            <a:ext cx="8005479" cy="662781"/>
          </a:xfrm>
        </p:spPr>
        <p:txBody>
          <a:bodyPr>
            <a:normAutofit fontScale="90000"/>
          </a:bodyPr>
          <a:lstStyle/>
          <a:p>
            <a:r>
              <a:rPr lang="fr-FR" sz="4900" b="1"/>
              <a:t>On lit! </a:t>
            </a:r>
            <a:r>
              <a:rPr lang="fr-FR" sz="3600"/>
              <a:t>Les étapes du droit de vote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07613" y="0"/>
            <a:ext cx="684387" cy="595819"/>
          </a:xfrm>
          <a:prstGeom prst="rect">
            <a:avLst/>
          </a:prstGeom>
        </p:spPr>
      </p:pic>
      <p:sp>
        <p:nvSpPr>
          <p:cNvPr id="3" name="Rectangle 2"/>
          <p:cNvSpPr/>
          <p:nvPr/>
        </p:nvSpPr>
        <p:spPr>
          <a:xfrm>
            <a:off x="595297" y="1544568"/>
            <a:ext cx="10953453" cy="4956228"/>
          </a:xfrm>
          <a:prstGeom prst="rect">
            <a:avLst/>
          </a:prstGeom>
          <a:ln w="38100" cmpd="sng">
            <a:solidFill>
              <a:schemeClr val="tx1"/>
            </a:solidFill>
          </a:ln>
        </p:spPr>
        <p:txBody>
          <a:bodyPr wrap="square">
            <a:spAutoFit/>
          </a:bodyPr>
          <a:lstStyle/>
          <a:p>
            <a:pPr lvl="0">
              <a:lnSpc>
                <a:spcPct val="120000"/>
              </a:lnSpc>
            </a:pPr>
            <a:r>
              <a:rPr lang="fr-FR" sz="2200"/>
              <a:t>1. En 1970, on ne pouvait pas voter à 18 ans. </a:t>
            </a:r>
            <a:r>
              <a:rPr lang="fr-FR" sz="2200" b="1">
                <a:solidFill>
                  <a:srgbClr val="FF0000"/>
                </a:solidFill>
              </a:rPr>
              <a:t>V</a:t>
            </a:r>
            <a:endParaRPr lang="en-GB" sz="2200"/>
          </a:p>
          <a:p>
            <a:pPr lvl="0">
              <a:lnSpc>
                <a:spcPct val="120000"/>
              </a:lnSpc>
            </a:pPr>
            <a:r>
              <a:rPr lang="fr-FR" sz="2200"/>
              <a:t>2. Jusqu’en 1848, on ne pouvait voter que si on payait des impôts. </a:t>
            </a:r>
            <a:r>
              <a:rPr lang="fr-FR" sz="2200" b="1">
                <a:solidFill>
                  <a:srgbClr val="FF0000"/>
                </a:solidFill>
              </a:rPr>
              <a:t>F</a:t>
            </a:r>
            <a:endParaRPr lang="en-GB" sz="2200"/>
          </a:p>
          <a:p>
            <a:pPr>
              <a:lnSpc>
                <a:spcPct val="120000"/>
              </a:lnSpc>
            </a:pPr>
            <a:r>
              <a:rPr lang="fr-FR" sz="2200"/>
              <a:t>3. Si on vient d’un autre pays d’Europe, on peut voter aux élections présidentielles. </a:t>
            </a:r>
            <a:r>
              <a:rPr lang="fr-FR" sz="2200" b="1">
                <a:solidFill>
                  <a:srgbClr val="FF0000"/>
                </a:solidFill>
              </a:rPr>
              <a:t>F</a:t>
            </a:r>
            <a:endParaRPr lang="en-GB" sz="2200"/>
          </a:p>
          <a:p>
            <a:pPr>
              <a:lnSpc>
                <a:spcPct val="120000"/>
              </a:lnSpc>
            </a:pPr>
            <a:r>
              <a:rPr lang="fr-FR" sz="2200"/>
              <a:t>4. En 1848, les femmes pouvaient voter. </a:t>
            </a:r>
            <a:r>
              <a:rPr lang="fr-FR" sz="2200" b="1">
                <a:solidFill>
                  <a:srgbClr val="FF0000"/>
                </a:solidFill>
              </a:rPr>
              <a:t>F</a:t>
            </a:r>
            <a:endParaRPr lang="en-GB" sz="2200"/>
          </a:p>
          <a:p>
            <a:pPr>
              <a:lnSpc>
                <a:spcPct val="120000"/>
              </a:lnSpc>
            </a:pPr>
            <a:r>
              <a:rPr lang="fr-FR" sz="2200"/>
              <a:t>5. En 1848, les militaires de 21 ans pouvaient voter. </a:t>
            </a:r>
            <a:r>
              <a:rPr lang="fr-FR" sz="2200" b="1">
                <a:solidFill>
                  <a:srgbClr val="FF0000"/>
                </a:solidFill>
              </a:rPr>
              <a:t>F</a:t>
            </a:r>
            <a:endParaRPr lang="en-GB" sz="2200"/>
          </a:p>
          <a:p>
            <a:pPr>
              <a:lnSpc>
                <a:spcPct val="120000"/>
              </a:lnSpc>
            </a:pPr>
            <a:r>
              <a:rPr lang="fr-FR" sz="2200"/>
              <a:t>6. Les habitants des départements d’outre-mer ne peuvent voter aux élections présidentielles que depuis 1974. </a:t>
            </a:r>
            <a:r>
              <a:rPr lang="fr-FR" sz="2200" b="1">
                <a:solidFill>
                  <a:srgbClr val="FF0000"/>
                </a:solidFill>
              </a:rPr>
              <a:t>F</a:t>
            </a:r>
            <a:endParaRPr lang="en-GB" sz="2200"/>
          </a:p>
          <a:p>
            <a:pPr>
              <a:lnSpc>
                <a:spcPct val="120000"/>
              </a:lnSpc>
            </a:pPr>
            <a:r>
              <a:rPr lang="fr-FR" sz="2200"/>
              <a:t>7. Une personne Belge qui vit en France peut voter lors de certaines élections. </a:t>
            </a:r>
            <a:r>
              <a:rPr lang="fr-FR" sz="2200" b="1">
                <a:solidFill>
                  <a:srgbClr val="FF0000"/>
                </a:solidFill>
              </a:rPr>
              <a:t>V</a:t>
            </a:r>
            <a:endParaRPr lang="en-GB" sz="2200"/>
          </a:p>
          <a:p>
            <a:pPr>
              <a:lnSpc>
                <a:spcPct val="120000"/>
              </a:lnSpc>
            </a:pPr>
            <a:r>
              <a:rPr lang="fr-FR" sz="2200"/>
              <a:t>8. Le président de la république a changé l’âge du droit de vote en 1974. </a:t>
            </a:r>
            <a:r>
              <a:rPr lang="fr-FR" sz="2200" b="1">
                <a:solidFill>
                  <a:srgbClr val="FF0000"/>
                </a:solidFill>
              </a:rPr>
              <a:t>V</a:t>
            </a:r>
            <a:endParaRPr lang="en-GB" sz="2200"/>
          </a:p>
          <a:p>
            <a:pPr>
              <a:lnSpc>
                <a:spcPct val="120000"/>
              </a:lnSpc>
            </a:pPr>
            <a:r>
              <a:rPr lang="fr-FR" sz="2200"/>
              <a:t>9. Le suffrage censitaire a été mis en place deux fois. </a:t>
            </a:r>
            <a:r>
              <a:rPr lang="fr-FR" sz="2200" b="1">
                <a:solidFill>
                  <a:srgbClr val="FF0000"/>
                </a:solidFill>
              </a:rPr>
              <a:t>V</a:t>
            </a:r>
            <a:endParaRPr lang="en-GB" sz="2200"/>
          </a:p>
          <a:p>
            <a:pPr>
              <a:lnSpc>
                <a:spcPct val="120000"/>
              </a:lnSpc>
            </a:pPr>
            <a:r>
              <a:rPr lang="fr-FR" sz="2200"/>
              <a:t>10. En 1815, les hommes qui payaient une contribution directe de 300 francs pouvaient voter secrètement. </a:t>
            </a:r>
            <a:r>
              <a:rPr lang="fr-FR" sz="2200" b="1">
                <a:solidFill>
                  <a:srgbClr val="FF0000"/>
                </a:solidFill>
              </a:rPr>
              <a:t>F</a:t>
            </a:r>
            <a:endParaRPr lang="en-GB" sz="2200"/>
          </a:p>
        </p:txBody>
      </p:sp>
      <p:sp>
        <p:nvSpPr>
          <p:cNvPr id="15" name="TextBox 14"/>
          <p:cNvSpPr txBox="1"/>
          <p:nvPr/>
        </p:nvSpPr>
        <p:spPr>
          <a:xfrm>
            <a:off x="950974" y="829645"/>
            <a:ext cx="2095746" cy="523220"/>
          </a:xfrm>
          <a:prstGeom prst="rect">
            <a:avLst/>
          </a:prstGeom>
          <a:noFill/>
        </p:spPr>
        <p:txBody>
          <a:bodyPr wrap="none" rtlCol="0">
            <a:spAutoFit/>
          </a:bodyPr>
          <a:lstStyle/>
          <a:p>
            <a:r>
              <a:rPr lang="fr-FR" sz="2800" b="1">
                <a:solidFill>
                  <a:srgbClr val="FF0000"/>
                </a:solidFill>
              </a:rPr>
              <a:t>Les réponses</a:t>
            </a:r>
          </a:p>
        </p:txBody>
      </p:sp>
      <p:sp>
        <p:nvSpPr>
          <p:cNvPr id="6" name="TextBox 5">
            <a:extLst>
              <a:ext uri="{FF2B5EF4-FFF2-40B4-BE49-F238E27FC236}">
                <a16:creationId xmlns:a16="http://schemas.microsoft.com/office/drawing/2014/main" id="{31A006D2-82D7-2DA4-1279-5E9AC8EC932F}"/>
              </a:ext>
            </a:extLst>
          </p:cNvPr>
          <p:cNvSpPr txBox="1"/>
          <p:nvPr/>
        </p:nvSpPr>
        <p:spPr>
          <a:xfrm rot="591806">
            <a:off x="9245969" y="523924"/>
            <a:ext cx="2297508" cy="476042"/>
          </a:xfrm>
          <a:prstGeom prst="rect">
            <a:avLst/>
          </a:prstGeom>
          <a:solidFill>
            <a:schemeClr val="accent2"/>
          </a:solidFill>
        </p:spPr>
        <p:txBody>
          <a:bodyPr wrap="square" lIns="91440" tIns="45720" rIns="91440" bIns="45720" rtlCol="0" anchor="t">
            <a:spAutoFit/>
          </a:bodyPr>
          <a:lstStyle/>
          <a:p>
            <a:r>
              <a:rPr lang="fr-FR" sz="2400" b="1" dirty="0">
                <a:solidFill>
                  <a:srgbClr val="FF0000"/>
                </a:solidFill>
                <a:cs typeface="Calibri"/>
              </a:rPr>
              <a:t>Les réponses</a:t>
            </a:r>
            <a:endParaRPr lang="en-US" dirty="0"/>
          </a:p>
        </p:txBody>
      </p:sp>
    </p:spTree>
    <p:extLst>
      <p:ext uri="{BB962C8B-B14F-4D97-AF65-F5344CB8AC3E}">
        <p14:creationId xmlns:p14="http://schemas.microsoft.com/office/powerpoint/2010/main" val="31233075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019" y="244415"/>
            <a:ext cx="3668504" cy="904749"/>
          </a:xfrm>
          <a:solidFill>
            <a:schemeClr val="accent1">
              <a:lumMod val="60000"/>
              <a:lumOff val="40000"/>
            </a:schemeClr>
          </a:solidFill>
        </p:spPr>
        <p:txBody>
          <a:bodyPr/>
          <a:lstStyle/>
          <a:p>
            <a:r>
              <a:rPr lang="fr-FR" b="1"/>
              <a:t>On discute!</a:t>
            </a:r>
          </a:p>
        </p:txBody>
      </p:sp>
      <p:pic>
        <p:nvPicPr>
          <p:cNvPr id="5" name="Picture 4" descr="vote-femmes.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033" y="1351800"/>
            <a:ext cx="6635905" cy="486102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83192" y="110836"/>
            <a:ext cx="917864" cy="917864"/>
          </a:xfrm>
          <a:prstGeom prst="rect">
            <a:avLst/>
          </a:prstGeom>
        </p:spPr>
      </p:pic>
      <p:sp>
        <p:nvSpPr>
          <p:cNvPr id="7" name="TextBox 6"/>
          <p:cNvSpPr txBox="1"/>
          <p:nvPr/>
        </p:nvSpPr>
        <p:spPr>
          <a:xfrm>
            <a:off x="7811621" y="1542965"/>
            <a:ext cx="3796556" cy="4401205"/>
          </a:xfrm>
          <a:prstGeom prst="rect">
            <a:avLst/>
          </a:prstGeom>
          <a:solidFill>
            <a:schemeClr val="accent5">
              <a:lumMod val="40000"/>
              <a:lumOff val="60000"/>
            </a:schemeClr>
          </a:solidFill>
        </p:spPr>
        <p:txBody>
          <a:bodyPr wrap="square" rtlCol="0">
            <a:spAutoFit/>
          </a:bodyPr>
          <a:lstStyle/>
          <a:p>
            <a:endParaRPr lang="fr-FR" sz="2800" b="1"/>
          </a:p>
          <a:p>
            <a:r>
              <a:rPr lang="fr-FR" sz="2800" b="1"/>
              <a:t>Que peut-on voir sur l’image?</a:t>
            </a:r>
          </a:p>
          <a:p>
            <a:endParaRPr lang="fr-FR" sz="2800" b="1"/>
          </a:p>
          <a:p>
            <a:endParaRPr lang="fr-FR" sz="2800" b="1"/>
          </a:p>
          <a:p>
            <a:r>
              <a:rPr lang="fr-FR" sz="2800" b="1"/>
              <a:t>Que savez-vous de cet événement historique?</a:t>
            </a:r>
          </a:p>
          <a:p>
            <a:endParaRPr lang="fr-FR" sz="2800" b="1"/>
          </a:p>
          <a:p>
            <a:endParaRPr lang="fr-FR" sz="2800" b="1"/>
          </a:p>
          <a:p>
            <a:r>
              <a:rPr lang="fr-FR" sz="2800" b="1"/>
              <a:t>Qu’en pensez-vous?</a:t>
            </a:r>
          </a:p>
        </p:txBody>
      </p:sp>
      <p:pic>
        <p:nvPicPr>
          <p:cNvPr id="8" name="Picture 2" descr="https://upload.wikimedia.org/wikipedia/en/thumb/c/c3/Flag_of_France.svg/1280px-Flag_of_France.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00336" y="1591781"/>
            <a:ext cx="566804" cy="4172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2" descr="https://upload.wikimedia.org/wikipedia/en/thumb/c/c3/Flag_of_France.svg/1280px-Flag_of_France.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02513" y="3300800"/>
            <a:ext cx="566804" cy="4172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2" descr="https://upload.wikimedia.org/wikipedia/en/thumb/c/c3/Flag_of_France.svg/1280px-Flag_of_France.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44377" y="3300800"/>
            <a:ext cx="566804" cy="4172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2" descr="https://upload.wikimedia.org/wikipedia/en/thumb/c/c3/Flag_of_France.svg/1280px-Flag_of_France.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88856" y="5021274"/>
            <a:ext cx="566804" cy="4172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2" descr="https://upload.wikimedia.org/wikipedia/en/thumb/c/c3/Flag_of_France.svg/1280px-Flag_of_France.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03406" y="5021274"/>
            <a:ext cx="566804" cy="4172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Picture 2" descr="https://upload.wikimedia.org/wikipedia/en/thumb/c/c3/Flag_of_France.svg/1280px-Flag_of_France.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26857" y="5021890"/>
            <a:ext cx="566804" cy="4172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983459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976" y="1839782"/>
            <a:ext cx="10060045" cy="1071058"/>
          </a:xfrm>
        </p:spPr>
        <p:txBody>
          <a:bodyPr>
            <a:normAutofit/>
          </a:bodyPr>
          <a:lstStyle/>
          <a:p>
            <a:r>
              <a:rPr lang="fr-FR" b="1" dirty="0"/>
              <a:t>Le droit de vote pour les femmes 	1944</a:t>
            </a:r>
          </a:p>
        </p:txBody>
      </p:sp>
      <p:pic>
        <p:nvPicPr>
          <p:cNvPr id="5" name="droit de vote des femm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917382" y="230188"/>
            <a:ext cx="609600" cy="6096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43992" y="2910840"/>
            <a:ext cx="4396048" cy="3354877"/>
          </a:xfrm>
          <a:prstGeom prst="rect">
            <a:avLst/>
          </a:prstGeom>
        </p:spPr>
      </p:pic>
    </p:spTree>
    <p:extLst>
      <p:ext uri="{BB962C8B-B14F-4D97-AF65-F5344CB8AC3E}">
        <p14:creationId xmlns:p14="http://schemas.microsoft.com/office/powerpoint/2010/main" val="120919856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7735"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697" y="5806"/>
            <a:ext cx="9081654" cy="757093"/>
          </a:xfrm>
        </p:spPr>
        <p:txBody>
          <a:bodyPr>
            <a:normAutofit/>
          </a:bodyPr>
          <a:lstStyle/>
          <a:p>
            <a:r>
              <a:rPr lang="fr-FR" b="1"/>
              <a:t>On écoute! </a:t>
            </a:r>
            <a:r>
              <a:rPr lang="fr-FR" sz="3200"/>
              <a:t>Le droit de vote des femmes</a:t>
            </a:r>
          </a:p>
        </p:txBody>
      </p:sp>
      <p:sp>
        <p:nvSpPr>
          <p:cNvPr id="6" name="TextBox 5"/>
          <p:cNvSpPr txBox="1"/>
          <p:nvPr/>
        </p:nvSpPr>
        <p:spPr>
          <a:xfrm>
            <a:off x="689697" y="1721263"/>
            <a:ext cx="10837285" cy="4924425"/>
          </a:xfrm>
          <a:prstGeom prst="rect">
            <a:avLst/>
          </a:prstGeom>
          <a:solidFill>
            <a:schemeClr val="accent6">
              <a:lumMod val="20000"/>
              <a:lumOff val="80000"/>
            </a:schemeClr>
          </a:solidFill>
          <a:ln w="38100">
            <a:solidFill>
              <a:schemeClr val="tx1"/>
            </a:solidFill>
          </a:ln>
        </p:spPr>
        <p:txBody>
          <a:bodyPr wrap="square" rtlCol="0">
            <a:spAutoFit/>
          </a:bodyPr>
          <a:lstStyle/>
          <a:p>
            <a:pPr algn="just"/>
            <a:r>
              <a:rPr lang="fr-FR" sz="1900"/>
              <a:t>Renée a fait partie des premières. Le 29 avril 1945, à 25 ans, elle glisse pour la première fois son bulletin dans l’urne. Comme elle, douze millions de femmes ont désormais le droit de voter, une journée historique dont les souvenirs sont encore intacts. </a:t>
            </a:r>
          </a:p>
          <a:p>
            <a:pPr algn="just"/>
            <a:endParaRPr lang="fr-FR" sz="1200"/>
          </a:p>
          <a:p>
            <a:pPr algn="just"/>
            <a:r>
              <a:rPr lang="fr-FR" sz="1900" b="1"/>
              <a:t>Renée </a:t>
            </a:r>
            <a:r>
              <a:rPr lang="fr-FR" sz="1900" b="1" err="1"/>
              <a:t>Granata</a:t>
            </a:r>
            <a:r>
              <a:rPr lang="fr-FR" sz="1900" b="1"/>
              <a:t> : </a:t>
            </a:r>
            <a:r>
              <a:rPr lang="fr-FR" sz="1900"/>
              <a:t>« J’étais très contente et très fière d’aller voter. Ça je le sais ! C’était vraiment une joie d’aller voter, je me sentais plus française! »</a:t>
            </a:r>
          </a:p>
          <a:p>
            <a:pPr algn="just"/>
            <a:endParaRPr lang="fr-FR" sz="1200"/>
          </a:p>
          <a:p>
            <a:pPr algn="just"/>
            <a:r>
              <a:rPr lang="fr-FR" sz="1900"/>
              <a:t>Un plus tôt, le 21 avril 1944, Charles de Gaulle signait une ordonnance du comité français de libération nationale donnant le droit de vote et d’être élues pour les femmes. À cette époque, la France était encore en guerre. </a:t>
            </a:r>
          </a:p>
          <a:p>
            <a:pPr algn="just"/>
            <a:endParaRPr lang="fr-FR" sz="1200"/>
          </a:p>
          <a:p>
            <a:pPr algn="just"/>
            <a:r>
              <a:rPr lang="fr-FR" sz="1900" b="1"/>
              <a:t>Julie D’</a:t>
            </a:r>
            <a:r>
              <a:rPr lang="fr-FR" sz="1900" b="1" err="1"/>
              <a:t>Andurain</a:t>
            </a:r>
            <a:r>
              <a:rPr lang="fr-FR" sz="1900" b="1"/>
              <a:t>- Commissaire Exposition Femmes et Résistance : </a:t>
            </a:r>
            <a:r>
              <a:rPr lang="fr-FR" sz="1900"/>
              <a:t>«  La France a été assez longue à donner le droit de vote aux femmes et il a fallu, très certainement, cet engagement dans la résistance, pour que le sacrifice de certaines femmes permette de valider ce droit de vote. »</a:t>
            </a:r>
          </a:p>
          <a:p>
            <a:pPr algn="just"/>
            <a:endParaRPr lang="fr-FR" sz="1200"/>
          </a:p>
          <a:p>
            <a:pPr algn="just"/>
            <a:r>
              <a:rPr lang="fr-FR" sz="1900"/>
              <a:t>Quelques mois plus tard, le 21 octobre 1945, les femmes participent cette fois à un scrutin nationale. Non seulement elles voteront mais trente-trois d’entre elles seront élues pour la première fois à l’assemblée nationale constituante. </a:t>
            </a:r>
          </a:p>
        </p:txBody>
      </p:sp>
      <p:sp>
        <p:nvSpPr>
          <p:cNvPr id="3" name="TextBox 2"/>
          <p:cNvSpPr txBox="1"/>
          <p:nvPr/>
        </p:nvSpPr>
        <p:spPr>
          <a:xfrm>
            <a:off x="689697" y="857386"/>
            <a:ext cx="8925072" cy="461665"/>
          </a:xfrm>
          <a:prstGeom prst="rect">
            <a:avLst/>
          </a:prstGeom>
          <a:solidFill>
            <a:schemeClr val="accent5">
              <a:lumMod val="40000"/>
              <a:lumOff val="60000"/>
            </a:schemeClr>
          </a:solidFill>
        </p:spPr>
        <p:txBody>
          <a:bodyPr wrap="none" rtlCol="0">
            <a:spAutoFit/>
          </a:bodyPr>
          <a:lstStyle/>
          <a:p>
            <a:r>
              <a:rPr lang="fr-FR" sz="2400" b="1"/>
              <a:t>Écoutez le reportage télévisé et lisez la transcription en même temps</a:t>
            </a:r>
          </a:p>
        </p:txBody>
      </p:sp>
      <p:pic>
        <p:nvPicPr>
          <p:cNvPr id="4" name="droit de vote des femmes.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65091" y="164962"/>
            <a:ext cx="694975" cy="694975"/>
          </a:xfrm>
          <a:prstGeom prst="rect">
            <a:avLst/>
          </a:prstGeom>
        </p:spPr>
      </p:pic>
    </p:spTree>
    <p:extLst>
      <p:ext uri="{BB962C8B-B14F-4D97-AF65-F5344CB8AC3E}">
        <p14:creationId xmlns:p14="http://schemas.microsoft.com/office/powerpoint/2010/main" val="167190925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7735"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728" y="82695"/>
            <a:ext cx="9081654" cy="757093"/>
          </a:xfrm>
          <a:solidFill>
            <a:schemeClr val="accent1">
              <a:lumMod val="60000"/>
              <a:lumOff val="40000"/>
            </a:schemeClr>
          </a:solidFill>
        </p:spPr>
        <p:txBody>
          <a:bodyPr>
            <a:noAutofit/>
          </a:bodyPr>
          <a:lstStyle/>
          <a:p>
            <a:r>
              <a:rPr lang="fr-FR" sz="4800" b="1" dirty="0"/>
              <a:t>Le droit de vote pour les femmes</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4072" y="2731097"/>
            <a:ext cx="3214255" cy="2452983"/>
          </a:xfrm>
          <a:prstGeom prst="rect">
            <a:avLst/>
          </a:prstGeom>
        </p:spPr>
      </p:pic>
      <p:pic>
        <p:nvPicPr>
          <p:cNvPr id="5" name="droit de vote des femm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917382" y="230188"/>
            <a:ext cx="609600" cy="609600"/>
          </a:xfrm>
          <a:prstGeom prst="rect">
            <a:avLst/>
          </a:prstGeom>
        </p:spPr>
      </p:pic>
      <p:sp>
        <p:nvSpPr>
          <p:cNvPr id="3" name="TextBox 2"/>
          <p:cNvSpPr txBox="1"/>
          <p:nvPr/>
        </p:nvSpPr>
        <p:spPr>
          <a:xfrm>
            <a:off x="692728" y="955445"/>
            <a:ext cx="10834254" cy="830997"/>
          </a:xfrm>
          <a:prstGeom prst="rect">
            <a:avLst/>
          </a:prstGeom>
          <a:noFill/>
        </p:spPr>
        <p:txBody>
          <a:bodyPr wrap="square" rtlCol="0">
            <a:spAutoFit/>
          </a:bodyPr>
          <a:lstStyle/>
          <a:p>
            <a:r>
              <a:rPr lang="fr-FR" sz="2400" b="1" dirty="0"/>
              <a:t>Réécoutez le passage sans utiliser la transcription et répondez aux questions en français</a:t>
            </a:r>
          </a:p>
        </p:txBody>
      </p:sp>
      <p:sp>
        <p:nvSpPr>
          <p:cNvPr id="6" name="TextBox 5"/>
          <p:cNvSpPr txBox="1"/>
          <p:nvPr/>
        </p:nvSpPr>
        <p:spPr>
          <a:xfrm>
            <a:off x="3934691" y="1693486"/>
            <a:ext cx="7592291" cy="5016758"/>
          </a:xfrm>
          <a:prstGeom prst="rect">
            <a:avLst/>
          </a:prstGeom>
          <a:solidFill>
            <a:schemeClr val="accent1">
              <a:lumMod val="20000"/>
              <a:lumOff val="80000"/>
            </a:schemeClr>
          </a:solidFill>
        </p:spPr>
        <p:txBody>
          <a:bodyPr wrap="square" rtlCol="0">
            <a:spAutoFit/>
          </a:bodyPr>
          <a:lstStyle/>
          <a:p>
            <a:pPr marL="342900" indent="-342900">
              <a:buAutoNum type="arabicPeriod"/>
            </a:pPr>
            <a:r>
              <a:rPr lang="fr-FR" sz="2000" b="1" dirty="0"/>
              <a:t>Qu’a fait Renée à 25 ans? (2 marks)</a:t>
            </a:r>
          </a:p>
          <a:p>
            <a:pPr marL="342900" indent="-342900">
              <a:buAutoNum type="arabicPeriod"/>
            </a:pPr>
            <a:endParaRPr lang="fr-FR" sz="2000" b="1" dirty="0"/>
          </a:p>
          <a:p>
            <a:pPr marL="342900" indent="-342900">
              <a:buAutoNum type="arabicPeriod"/>
            </a:pPr>
            <a:endParaRPr lang="fr-FR" sz="2000" b="1" dirty="0"/>
          </a:p>
          <a:p>
            <a:pPr marL="342900" indent="-342900">
              <a:buAutoNum type="arabicPeriod"/>
            </a:pPr>
            <a:r>
              <a:rPr lang="fr-FR" sz="2000" b="1" dirty="0"/>
              <a:t>Comment se sentait-elle? (2 marks)</a:t>
            </a:r>
          </a:p>
          <a:p>
            <a:pPr marL="342900" indent="-342900">
              <a:buAutoNum type="arabicPeriod"/>
            </a:pPr>
            <a:endParaRPr lang="fr-FR" sz="2000" b="1" dirty="0"/>
          </a:p>
          <a:p>
            <a:pPr marL="342900" indent="-342900">
              <a:buAutoNum type="arabicPeriod"/>
            </a:pPr>
            <a:endParaRPr lang="fr-FR" sz="2000" b="1" dirty="0"/>
          </a:p>
          <a:p>
            <a:pPr marL="342900" indent="-342900">
              <a:buAutoNum type="arabicPeriod"/>
            </a:pPr>
            <a:r>
              <a:rPr lang="fr-FR" sz="2000" b="1" dirty="0"/>
              <a:t>Que s’est-il passé en France le 21 avril 1944? (3 marks)</a:t>
            </a:r>
          </a:p>
          <a:p>
            <a:pPr marL="342900" indent="-342900">
              <a:buAutoNum type="arabicPeriod"/>
            </a:pPr>
            <a:endParaRPr lang="fr-FR" sz="2000" b="1" dirty="0"/>
          </a:p>
          <a:p>
            <a:pPr marL="342900" indent="-342900">
              <a:buAutoNum type="arabicPeriod"/>
            </a:pPr>
            <a:endParaRPr lang="fr-FR" sz="2000" b="1" dirty="0"/>
          </a:p>
          <a:p>
            <a:pPr marL="342900" indent="-342900">
              <a:buAutoNum type="arabicPeriod"/>
            </a:pPr>
            <a:r>
              <a:rPr lang="fr-FR" sz="2000" b="1" dirty="0"/>
              <a:t>D’après le témoignage de la deuxième personne, qu’est-ce qui a permis de valider ce droit de vote? (2 marks)</a:t>
            </a:r>
          </a:p>
          <a:p>
            <a:pPr marL="342900" indent="-342900">
              <a:buAutoNum type="arabicPeriod"/>
            </a:pPr>
            <a:endParaRPr lang="fr-FR" sz="2000" b="1" dirty="0"/>
          </a:p>
          <a:p>
            <a:pPr marL="342900" indent="-342900">
              <a:buAutoNum type="arabicPeriod"/>
            </a:pPr>
            <a:endParaRPr lang="fr-FR" sz="2000" b="1" dirty="0"/>
          </a:p>
          <a:p>
            <a:pPr marL="342900" indent="-342900">
              <a:buAutoNum type="arabicPeriod"/>
            </a:pPr>
            <a:r>
              <a:rPr lang="fr-FR" sz="2000" b="1" dirty="0"/>
              <a:t>Que s’est-il passé le 21 octobre 1945? (2 marks)</a:t>
            </a:r>
          </a:p>
          <a:p>
            <a:pPr marL="342900" indent="-342900">
              <a:buAutoNum type="arabicPeriod"/>
            </a:pPr>
            <a:endParaRPr lang="fr-FR" sz="2000" b="1" dirty="0"/>
          </a:p>
          <a:p>
            <a:pPr marL="342900" indent="-342900">
              <a:buAutoNum type="arabicPeriod"/>
            </a:pPr>
            <a:endParaRPr lang="fr-FR" sz="2000" b="1" dirty="0"/>
          </a:p>
        </p:txBody>
      </p:sp>
      <p:sp>
        <p:nvSpPr>
          <p:cNvPr id="7" name="TextBox 6"/>
          <p:cNvSpPr txBox="1"/>
          <p:nvPr/>
        </p:nvSpPr>
        <p:spPr>
          <a:xfrm>
            <a:off x="1629179" y="5867125"/>
            <a:ext cx="704039" cy="523220"/>
          </a:xfrm>
          <a:prstGeom prst="rect">
            <a:avLst/>
          </a:prstGeom>
          <a:noFill/>
        </p:spPr>
        <p:txBody>
          <a:bodyPr wrap="none" rtlCol="0">
            <a:spAutoFit/>
          </a:bodyPr>
          <a:lstStyle/>
          <a:p>
            <a:r>
              <a:rPr lang="fr-FR" sz="2800" b="1" dirty="0"/>
              <a:t>/11</a:t>
            </a:r>
          </a:p>
        </p:txBody>
      </p:sp>
    </p:spTree>
    <p:extLst>
      <p:ext uri="{BB962C8B-B14F-4D97-AF65-F5344CB8AC3E}">
        <p14:creationId xmlns:p14="http://schemas.microsoft.com/office/powerpoint/2010/main" val="149953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7735"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728" y="82695"/>
            <a:ext cx="9081654" cy="757093"/>
          </a:xfrm>
          <a:solidFill>
            <a:schemeClr val="accent1">
              <a:lumMod val="60000"/>
              <a:lumOff val="40000"/>
            </a:schemeClr>
          </a:solidFill>
        </p:spPr>
        <p:txBody>
          <a:bodyPr>
            <a:noAutofit/>
          </a:bodyPr>
          <a:lstStyle/>
          <a:p>
            <a:r>
              <a:rPr lang="fr-FR" sz="4800" b="1" dirty="0"/>
              <a:t>Le droit de vote pour les femmes</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4072" y="2731097"/>
            <a:ext cx="3214255" cy="2452983"/>
          </a:xfrm>
          <a:prstGeom prst="rect">
            <a:avLst/>
          </a:prstGeom>
        </p:spPr>
      </p:pic>
      <p:pic>
        <p:nvPicPr>
          <p:cNvPr id="5" name="droit de vote des femm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917382" y="230188"/>
            <a:ext cx="609600" cy="609600"/>
          </a:xfrm>
          <a:prstGeom prst="rect">
            <a:avLst/>
          </a:prstGeom>
        </p:spPr>
      </p:pic>
      <p:sp>
        <p:nvSpPr>
          <p:cNvPr id="6" name="TextBox 5"/>
          <p:cNvSpPr txBox="1"/>
          <p:nvPr/>
        </p:nvSpPr>
        <p:spPr>
          <a:xfrm>
            <a:off x="3703320" y="856357"/>
            <a:ext cx="7977447" cy="6001643"/>
          </a:xfrm>
          <a:prstGeom prst="rect">
            <a:avLst/>
          </a:prstGeom>
          <a:solidFill>
            <a:schemeClr val="accent1">
              <a:lumMod val="20000"/>
              <a:lumOff val="80000"/>
            </a:schemeClr>
          </a:solidFill>
        </p:spPr>
        <p:txBody>
          <a:bodyPr wrap="square" rtlCol="0">
            <a:spAutoFit/>
          </a:bodyPr>
          <a:lstStyle/>
          <a:p>
            <a:pPr marL="342900" indent="-342900">
              <a:buAutoNum type="arabicPeriod"/>
            </a:pPr>
            <a:r>
              <a:rPr lang="fr-FR" sz="2400" b="1" dirty="0"/>
              <a:t>Qu’a fait Renée à 25 ans? (2 marks)</a:t>
            </a:r>
          </a:p>
          <a:p>
            <a:r>
              <a:rPr lang="fr-FR" sz="2400" b="1" dirty="0">
                <a:solidFill>
                  <a:srgbClr val="FF0000"/>
                </a:solidFill>
              </a:rPr>
              <a:t>Elle a voté (1 mark) pour la première fois (1mark)</a:t>
            </a:r>
          </a:p>
          <a:p>
            <a:r>
              <a:rPr lang="fr-FR" sz="2400" b="1" dirty="0"/>
              <a:t>2. Comment se sentait-elle? (2 marks)</a:t>
            </a:r>
          </a:p>
          <a:p>
            <a:r>
              <a:rPr lang="fr-FR" sz="2400" b="1" dirty="0">
                <a:solidFill>
                  <a:srgbClr val="FF0000"/>
                </a:solidFill>
              </a:rPr>
              <a:t>Elle était contente/ fière (1 mark). Elle se sentait plus française (1 mark)</a:t>
            </a:r>
          </a:p>
          <a:p>
            <a:r>
              <a:rPr lang="fr-FR" sz="2400" b="1" dirty="0"/>
              <a:t>3. Que s’est-il passé en France le 21 avril 1944? (3 marks)</a:t>
            </a:r>
          </a:p>
          <a:p>
            <a:r>
              <a:rPr lang="fr-FR" sz="2400" b="1" dirty="0">
                <a:solidFill>
                  <a:srgbClr val="FF0000"/>
                </a:solidFill>
              </a:rPr>
              <a:t>Charles de Gaulle (1mark) a donné le droit de vote (1 mark)et d’être élues pour les femmes (1 mark)</a:t>
            </a:r>
          </a:p>
          <a:p>
            <a:r>
              <a:rPr lang="fr-FR" sz="2400" b="1" dirty="0"/>
              <a:t>4. D’après le témoignage de la deuxième personne, qu’est-ce qui a permis de valider ce droit de vote? (2 marks) </a:t>
            </a:r>
          </a:p>
          <a:p>
            <a:r>
              <a:rPr lang="fr-FR" sz="2400" b="1" dirty="0">
                <a:solidFill>
                  <a:srgbClr val="FF0000"/>
                </a:solidFill>
              </a:rPr>
              <a:t>Le sacrifice des femmes (1mark) qui se sont engagées dans la résistance (1mark) a permis de valider le droit de vote. </a:t>
            </a:r>
          </a:p>
          <a:p>
            <a:r>
              <a:rPr lang="fr-FR" sz="2400" b="1" dirty="0"/>
              <a:t>5. Que s’est-il passé le 21 octobre 1945? (2 marks)</a:t>
            </a:r>
          </a:p>
          <a:p>
            <a:r>
              <a:rPr lang="fr-FR" sz="2400" b="1" dirty="0">
                <a:solidFill>
                  <a:srgbClr val="FF0000"/>
                </a:solidFill>
              </a:rPr>
              <a:t>Les femmes participent à un scrutin national (1mark).</a:t>
            </a:r>
          </a:p>
          <a:p>
            <a:r>
              <a:rPr lang="fr-FR" sz="2400" b="1" dirty="0">
                <a:solidFill>
                  <a:srgbClr val="FF0000"/>
                </a:solidFill>
              </a:rPr>
              <a:t>33 femmes ont été élues pour la première fois à l’assemblée nationale. (1 mark)</a:t>
            </a:r>
          </a:p>
        </p:txBody>
      </p:sp>
      <p:sp>
        <p:nvSpPr>
          <p:cNvPr id="7" name="TextBox 6"/>
          <p:cNvSpPr txBox="1"/>
          <p:nvPr/>
        </p:nvSpPr>
        <p:spPr>
          <a:xfrm>
            <a:off x="692728" y="1997159"/>
            <a:ext cx="2091406" cy="523220"/>
          </a:xfrm>
          <a:prstGeom prst="rect">
            <a:avLst/>
          </a:prstGeom>
          <a:solidFill>
            <a:srgbClr val="ED7D31"/>
          </a:solidFill>
        </p:spPr>
        <p:txBody>
          <a:bodyPr wrap="none" rtlCol="0">
            <a:spAutoFit/>
          </a:bodyPr>
          <a:lstStyle/>
          <a:p>
            <a:r>
              <a:rPr lang="fr-FR" sz="2800" b="1" dirty="0">
                <a:solidFill>
                  <a:srgbClr val="FF0000"/>
                </a:solidFill>
              </a:rPr>
              <a:t>Les réponses</a:t>
            </a:r>
          </a:p>
        </p:txBody>
      </p:sp>
      <p:sp>
        <p:nvSpPr>
          <p:cNvPr id="8" name="TextBox 7"/>
          <p:cNvSpPr txBox="1"/>
          <p:nvPr/>
        </p:nvSpPr>
        <p:spPr>
          <a:xfrm>
            <a:off x="1629179" y="5867125"/>
            <a:ext cx="704039" cy="523220"/>
          </a:xfrm>
          <a:prstGeom prst="rect">
            <a:avLst/>
          </a:prstGeom>
          <a:noFill/>
        </p:spPr>
        <p:txBody>
          <a:bodyPr wrap="none" rtlCol="0">
            <a:spAutoFit/>
          </a:bodyPr>
          <a:lstStyle/>
          <a:p>
            <a:r>
              <a:rPr lang="fr-FR" sz="2800" b="1" dirty="0"/>
              <a:t>/11</a:t>
            </a:r>
          </a:p>
        </p:txBody>
      </p:sp>
    </p:spTree>
    <p:extLst>
      <p:ext uri="{BB962C8B-B14F-4D97-AF65-F5344CB8AC3E}">
        <p14:creationId xmlns:p14="http://schemas.microsoft.com/office/powerpoint/2010/main" val="427611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additive="base">
                                        <p:cTn id="4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 calcmode="lin" valueType="num">
                                      <p:cBhvr additive="base">
                                        <p:cTn id="4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6">
                                            <p:txEl>
                                              <p:pRg st="8" end="8"/>
                                            </p:txEl>
                                          </p:spTgt>
                                        </p:tgtEl>
                                        <p:attrNameLst>
                                          <p:attrName>style.visibility</p:attrName>
                                        </p:attrNameLst>
                                      </p:cBhvr>
                                      <p:to>
                                        <p:strVal val="visible"/>
                                      </p:to>
                                    </p:set>
                                    <p:anim calcmode="lin" valueType="num">
                                      <p:cBhvr additive="base">
                                        <p:cTn id="55"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6">
                                            <p:txEl>
                                              <p:pRg st="9" end="9"/>
                                            </p:txEl>
                                          </p:spTgt>
                                        </p:tgtEl>
                                        <p:attrNameLst>
                                          <p:attrName>style.visibility</p:attrName>
                                        </p:attrNameLst>
                                      </p:cBhvr>
                                      <p:to>
                                        <p:strVal val="visible"/>
                                      </p:to>
                                    </p:set>
                                    <p:anim calcmode="lin" valueType="num">
                                      <p:cBhvr additive="base">
                                        <p:cTn id="61"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6">
                                            <p:txEl>
                                              <p:pRg st="10" end="10"/>
                                            </p:txEl>
                                          </p:spTgt>
                                        </p:tgtEl>
                                        <p:attrNameLst>
                                          <p:attrName>style.visibility</p:attrName>
                                        </p:attrNameLst>
                                      </p:cBhvr>
                                      <p:to>
                                        <p:strVal val="visible"/>
                                      </p:to>
                                    </p:set>
                                    <p:anim calcmode="lin" valueType="num">
                                      <p:cBhvr additive="base">
                                        <p:cTn id="67"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69" restart="whenNotActive" fill="hold" evtFilter="cancelBubble" nodeType="interactiveSeq">
                <p:stCondLst>
                  <p:cond evt="onClick" delay="0">
                    <p:tgtEl>
                      <p:spTgt spid="5"/>
                    </p:tgtEl>
                  </p:cond>
                </p:stCondLst>
                <p:endSync evt="end" delay="0">
                  <p:rtn val="all"/>
                </p:endSync>
                <p:childTnLst>
                  <p:par>
                    <p:cTn id="70" fill="hold">
                      <p:stCondLst>
                        <p:cond delay="0"/>
                      </p:stCondLst>
                      <p:childTnLst>
                        <p:par>
                          <p:cTn id="71" fill="hold">
                            <p:stCondLst>
                              <p:cond delay="0"/>
                            </p:stCondLst>
                            <p:childTnLst>
                              <p:par>
                                <p:cTn id="72" presetID="1" presetClass="mediacall" presetSubtype="0" fill="hold" nodeType="clickEffect">
                                  <p:stCondLst>
                                    <p:cond delay="0"/>
                                  </p:stCondLst>
                                  <p:childTnLst>
                                    <p:cmd type="call" cmd="playFrom(0.0)">
                                      <p:cBhvr>
                                        <p:cTn id="73" dur="67735" fill="hold"/>
                                        <p:tgtEl>
                                          <p:spTgt spid="5"/>
                                        </p:tgtEl>
                                      </p:cBhvr>
                                    </p:cmd>
                                  </p:childTnLst>
                                </p:cTn>
                              </p:par>
                            </p:childTnLst>
                          </p:cTn>
                        </p:par>
                      </p:childTnLst>
                    </p:cTn>
                  </p:par>
                </p:childTnLst>
              </p:cTn>
              <p:nextCondLst>
                <p:cond evt="onClick" delay="0">
                  <p:tgtEl>
                    <p:spTgt spid="5"/>
                  </p:tgtEl>
                </p:cond>
              </p:nextCondLst>
            </p:seq>
            <p:audio>
              <p:cMediaNode vol="80000">
                <p:cTn id="74" fill="hold" display="0">
                  <p:stCondLst>
                    <p:cond delay="indefinite"/>
                  </p:stCondLst>
                  <p:endCondLst>
                    <p:cond evt="onStopAudio" delay="0">
                      <p:tgtEl>
                        <p:sldTgt/>
                      </p:tgtEl>
                    </p:cond>
                  </p:endCondLst>
                </p:cTn>
                <p:tgtEl>
                  <p:spTgt spid="5"/>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830" y="0"/>
            <a:ext cx="8289677" cy="931396"/>
          </a:xfrm>
          <a:solidFill>
            <a:schemeClr val="accent1">
              <a:lumMod val="60000"/>
              <a:lumOff val="40000"/>
            </a:schemeClr>
          </a:solidFill>
        </p:spPr>
        <p:txBody>
          <a:bodyPr/>
          <a:lstStyle/>
          <a:p>
            <a:r>
              <a:rPr lang="fr-FR" b="1"/>
              <a:t>Le discours direct et indirect</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21308"/>
          <a:stretch/>
        </p:blipFill>
        <p:spPr>
          <a:xfrm>
            <a:off x="11249750" y="0"/>
            <a:ext cx="942249" cy="846707"/>
          </a:xfrm>
          <a:prstGeom prst="rect">
            <a:avLst/>
          </a:prstGeom>
        </p:spPr>
      </p:pic>
      <p:sp>
        <p:nvSpPr>
          <p:cNvPr id="5" name="Content Placeholder 2"/>
          <p:cNvSpPr>
            <a:spLocks noGrp="1"/>
          </p:cNvSpPr>
          <p:nvPr>
            <p:ph idx="1"/>
          </p:nvPr>
        </p:nvSpPr>
        <p:spPr>
          <a:xfrm>
            <a:off x="539987" y="1033103"/>
            <a:ext cx="11167507" cy="977827"/>
          </a:xfrm>
          <a:solidFill>
            <a:schemeClr val="accent6">
              <a:lumMod val="40000"/>
              <a:lumOff val="60000"/>
            </a:schemeClr>
          </a:solidFill>
        </p:spPr>
        <p:txBody>
          <a:bodyPr>
            <a:normAutofit/>
          </a:bodyPr>
          <a:lstStyle/>
          <a:p>
            <a:pPr marL="0" indent="0" algn="just">
              <a:buNone/>
            </a:pPr>
            <a:r>
              <a:rPr lang="fr-FR" sz="2900" b="1"/>
              <a:t>Il existe deux façons d’exprimer les mots qui sont dits par une autre personne: le discours direct et le discours indirect.</a:t>
            </a:r>
          </a:p>
          <a:p>
            <a:pPr marL="0" indent="0" algn="just">
              <a:buNone/>
            </a:pPr>
            <a:endParaRPr lang="fr-FR" sz="2900" b="1"/>
          </a:p>
          <a:p>
            <a:pPr marL="0" indent="0" algn="just">
              <a:buNone/>
            </a:pPr>
            <a:endParaRPr lang="en-GB" sz="2900" b="1"/>
          </a:p>
          <a:p>
            <a:pPr marL="0" indent="0" algn="just">
              <a:buNone/>
            </a:pPr>
            <a:endParaRPr lang="en-GB" sz="2900" b="1"/>
          </a:p>
        </p:txBody>
      </p:sp>
      <p:graphicFrame>
        <p:nvGraphicFramePr>
          <p:cNvPr id="6" name="Table 5"/>
          <p:cNvGraphicFramePr>
            <a:graphicFrameLocks noGrp="1"/>
          </p:cNvGraphicFramePr>
          <p:nvPr/>
        </p:nvGraphicFramePr>
        <p:xfrm>
          <a:off x="555609" y="2241094"/>
          <a:ext cx="11151886" cy="2606040"/>
        </p:xfrm>
        <a:graphic>
          <a:graphicData uri="http://schemas.openxmlformats.org/drawingml/2006/table">
            <a:tbl>
              <a:tblPr firstRow="1" bandRow="1">
                <a:tableStyleId>{5C22544A-7EE6-4342-B048-85BDC9FD1C3A}</a:tableStyleId>
              </a:tblPr>
              <a:tblGrid>
                <a:gridCol w="5575943">
                  <a:extLst>
                    <a:ext uri="{9D8B030D-6E8A-4147-A177-3AD203B41FA5}">
                      <a16:colId xmlns:a16="http://schemas.microsoft.com/office/drawing/2014/main" val="20000"/>
                    </a:ext>
                  </a:extLst>
                </a:gridCol>
                <a:gridCol w="5575943">
                  <a:extLst>
                    <a:ext uri="{9D8B030D-6E8A-4147-A177-3AD203B41FA5}">
                      <a16:colId xmlns:a16="http://schemas.microsoft.com/office/drawing/2014/main" val="20001"/>
                    </a:ext>
                  </a:extLst>
                </a:gridCol>
              </a:tblGrid>
              <a:tr h="370840">
                <a:tc>
                  <a:txBody>
                    <a:bodyPr/>
                    <a:lstStyle/>
                    <a:p>
                      <a:pPr algn="ctr"/>
                      <a:r>
                        <a:rPr lang="fr-FR" sz="2800">
                          <a:solidFill>
                            <a:schemeClr val="tx1"/>
                          </a:solidFill>
                        </a:rPr>
                        <a:t>Le discours direct</a:t>
                      </a:r>
                    </a:p>
                  </a:txBody>
                  <a:tcPr>
                    <a:lnL w="38100" cap="flat" cmpd="sng" algn="ctr">
                      <a:solidFill>
                        <a:prstClr val="black"/>
                      </a:solidFill>
                      <a:prstDash val="solid"/>
                      <a:round/>
                      <a:headEnd type="none" w="med" len="med"/>
                      <a:tailEnd type="none" w="med" len="med"/>
                    </a:lnL>
                    <a:lnR w="38100" cap="flat" cmpd="sng" algn="ctr">
                      <a:solidFill>
                        <a:prstClr val="black"/>
                      </a:solidFill>
                      <a:prstDash val="solid"/>
                      <a:round/>
                      <a:headEnd type="none" w="med" len="med"/>
                      <a:tailEnd type="none" w="med" len="med"/>
                    </a:lnR>
                    <a:lnT w="38100" cap="flat" cmpd="sng" algn="ctr">
                      <a:solidFill>
                        <a:prstClr val="black"/>
                      </a:solidFill>
                      <a:prstDash val="solid"/>
                      <a:round/>
                      <a:headEnd type="none" w="med" len="med"/>
                      <a:tailEnd type="none" w="med" len="med"/>
                    </a:lnT>
                    <a:lnB w="38100" cap="flat" cmpd="sng" algn="ctr">
                      <a:solidFill>
                        <a:prstClr val="black"/>
                      </a:solidFill>
                      <a:prstDash val="solid"/>
                      <a:round/>
                      <a:headEnd type="none" w="med" len="med"/>
                      <a:tailEnd type="none" w="med" len="med"/>
                    </a:lnB>
                    <a:solidFill>
                      <a:schemeClr val="accent6">
                        <a:lumMod val="60000"/>
                        <a:lumOff val="40000"/>
                      </a:schemeClr>
                    </a:solidFill>
                  </a:tcPr>
                </a:tc>
                <a:tc>
                  <a:txBody>
                    <a:bodyPr/>
                    <a:lstStyle/>
                    <a:p>
                      <a:pPr algn="ctr"/>
                      <a:r>
                        <a:rPr lang="fr-FR" sz="2800">
                          <a:solidFill>
                            <a:schemeClr val="tx1"/>
                          </a:solidFill>
                        </a:rPr>
                        <a:t>Le discours indirect</a:t>
                      </a:r>
                    </a:p>
                  </a:txBody>
                  <a:tcPr>
                    <a:lnL w="38100" cap="flat" cmpd="sng" algn="ctr">
                      <a:solidFill>
                        <a:prstClr val="black"/>
                      </a:solidFill>
                      <a:prstDash val="solid"/>
                      <a:round/>
                      <a:headEnd type="none" w="med" len="med"/>
                      <a:tailEnd type="none" w="med" len="med"/>
                    </a:lnL>
                    <a:lnR w="38100" cap="flat" cmpd="sng" algn="ctr">
                      <a:solidFill>
                        <a:prstClr val="black"/>
                      </a:solidFill>
                      <a:prstDash val="solid"/>
                      <a:round/>
                      <a:headEnd type="none" w="med" len="med"/>
                      <a:tailEnd type="none" w="med" len="med"/>
                    </a:lnR>
                    <a:lnT w="38100" cap="flat" cmpd="sng" algn="ctr">
                      <a:solidFill>
                        <a:prstClr val="black"/>
                      </a:solidFill>
                      <a:prstDash val="solid"/>
                      <a:round/>
                      <a:headEnd type="none" w="med" len="med"/>
                      <a:tailEnd type="none" w="med" len="med"/>
                    </a:lnT>
                    <a:lnB w="38100" cap="flat" cmpd="sng" algn="ctr">
                      <a:solidFill>
                        <a:prstClr val="black"/>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370840">
                <a:tc>
                  <a:txBody>
                    <a:bodyPr/>
                    <a:lstStyle/>
                    <a:p>
                      <a:pPr algn="l"/>
                      <a:r>
                        <a:rPr lang="fr-FR" sz="2300"/>
                        <a:t>Dans le discours direct, on rapporte les mots exactement comme ils sont dits.</a:t>
                      </a:r>
                    </a:p>
                    <a:p>
                      <a:pPr algn="ctr"/>
                      <a:endParaRPr lang="fr-FR" sz="2300"/>
                    </a:p>
                    <a:p>
                      <a:pPr algn="ctr"/>
                      <a:endParaRPr lang="fr-FR" sz="2300"/>
                    </a:p>
                    <a:p>
                      <a:pPr algn="ctr"/>
                      <a:endParaRPr lang="fr-FR" sz="1600"/>
                    </a:p>
                    <a:p>
                      <a:pPr algn="ctr"/>
                      <a:r>
                        <a:rPr lang="fr-FR" sz="2300" b="1"/>
                        <a:t>Exemple:</a:t>
                      </a:r>
                      <a:r>
                        <a:rPr lang="fr-FR" sz="2300" b="1" baseline="0"/>
                        <a:t> </a:t>
                      </a:r>
                      <a:r>
                        <a:rPr lang="fr-FR" sz="2300" baseline="0"/>
                        <a:t>Paul dit: </a:t>
                      </a:r>
                      <a:r>
                        <a:rPr lang="fr-FR" sz="2300" b="0" i="0"/>
                        <a:t>“je ne vote pas”</a:t>
                      </a:r>
                      <a:r>
                        <a:rPr lang="fr-FR" sz="2300" baseline="0"/>
                        <a:t>.</a:t>
                      </a:r>
                      <a:endParaRPr lang="fr-FR" sz="2300"/>
                    </a:p>
                  </a:txBody>
                  <a:tcPr>
                    <a:lnL w="38100" cap="flat" cmpd="sng" algn="ctr">
                      <a:solidFill>
                        <a:prstClr val="black"/>
                      </a:solidFill>
                      <a:prstDash val="solid"/>
                      <a:round/>
                      <a:headEnd type="none" w="med" len="med"/>
                      <a:tailEnd type="none" w="med" len="med"/>
                    </a:lnL>
                    <a:lnR w="38100" cap="flat" cmpd="sng" algn="ctr">
                      <a:solidFill>
                        <a:prstClr val="black"/>
                      </a:solidFill>
                      <a:prstDash val="solid"/>
                      <a:round/>
                      <a:headEnd type="none" w="med" len="med"/>
                      <a:tailEnd type="none" w="med" len="med"/>
                    </a:lnR>
                    <a:lnT w="38100" cap="flat" cmpd="sng" algn="ctr">
                      <a:solidFill>
                        <a:prstClr val="black"/>
                      </a:solidFill>
                      <a:prstDash val="solid"/>
                      <a:round/>
                      <a:headEnd type="none" w="med" len="med"/>
                      <a:tailEnd type="none" w="med" len="med"/>
                    </a:lnT>
                    <a:lnB w="38100" cap="flat" cmpd="sng" algn="ctr">
                      <a:solidFill>
                        <a:prstClr val="black"/>
                      </a:solidFill>
                      <a:prstDash val="solid"/>
                      <a:round/>
                      <a:headEnd type="none" w="med" len="med"/>
                      <a:tailEnd type="none" w="med" len="med"/>
                    </a:lnB>
                    <a:solidFill>
                      <a:schemeClr val="accent6">
                        <a:lumMod val="20000"/>
                        <a:lumOff val="80000"/>
                      </a:schemeClr>
                    </a:solidFill>
                  </a:tcPr>
                </a:tc>
                <a:tc>
                  <a:txBody>
                    <a:bodyPr/>
                    <a:lstStyle/>
                    <a:p>
                      <a:r>
                        <a:rPr lang="fr-FR" sz="2300"/>
                        <a:t>On fait référence à ce qu’une personne</a:t>
                      </a:r>
                      <a:r>
                        <a:rPr lang="fr-FR" sz="2300" baseline="0"/>
                        <a:t> dit sans les citer directement. </a:t>
                      </a:r>
                    </a:p>
                    <a:p>
                      <a:r>
                        <a:rPr lang="fr-FR" sz="2300" baseline="0"/>
                        <a:t>On utilise: </a:t>
                      </a:r>
                      <a:r>
                        <a:rPr lang="fr-FR" sz="2300" b="1" baseline="0"/>
                        <a:t>que/qu’ </a:t>
                      </a:r>
                      <a:r>
                        <a:rPr lang="fr-FR" sz="2300" i="1" baseline="0"/>
                        <a:t>(</a:t>
                      </a:r>
                      <a:r>
                        <a:rPr lang="fr-FR" sz="2300" i="1" baseline="0" err="1"/>
                        <a:t>that</a:t>
                      </a:r>
                      <a:r>
                        <a:rPr lang="fr-FR" sz="2300" i="1" baseline="0"/>
                        <a:t>), </a:t>
                      </a:r>
                      <a:r>
                        <a:rPr lang="fr-FR" sz="2300" b="1" baseline="0"/>
                        <a:t>si</a:t>
                      </a:r>
                      <a:r>
                        <a:rPr lang="fr-FR" sz="2300" baseline="0"/>
                        <a:t> </a:t>
                      </a:r>
                      <a:r>
                        <a:rPr lang="fr-FR" sz="2300" i="1" baseline="0"/>
                        <a:t>(if), </a:t>
                      </a:r>
                      <a:r>
                        <a:rPr lang="fr-FR" sz="2300" b="1" baseline="0"/>
                        <a:t>ce que </a:t>
                      </a:r>
                      <a:r>
                        <a:rPr lang="fr-FR" sz="2300" i="1" baseline="0"/>
                        <a:t>(</a:t>
                      </a:r>
                      <a:r>
                        <a:rPr lang="fr-FR" sz="2300" i="1" baseline="0" err="1"/>
                        <a:t>what</a:t>
                      </a:r>
                      <a:r>
                        <a:rPr lang="fr-FR" sz="2300" i="1" baseline="0"/>
                        <a:t>), </a:t>
                      </a:r>
                      <a:r>
                        <a:rPr lang="fr-FR" sz="2300" b="1" baseline="0"/>
                        <a:t>de + inf. </a:t>
                      </a:r>
                      <a:r>
                        <a:rPr lang="fr-FR" sz="2300" i="1" baseline="0"/>
                        <a:t>(to + </a:t>
                      </a:r>
                      <a:r>
                        <a:rPr lang="fr-FR" sz="2300" i="1" baseline="0" err="1"/>
                        <a:t>inf</a:t>
                      </a:r>
                      <a:r>
                        <a:rPr lang="fr-FR" sz="2300" i="1" baseline="0"/>
                        <a:t>)</a:t>
                      </a:r>
                    </a:p>
                    <a:p>
                      <a:endParaRPr lang="fr-FR" sz="1600" baseline="0"/>
                    </a:p>
                    <a:p>
                      <a:r>
                        <a:rPr lang="fr-FR" sz="2300" b="1" baseline="0"/>
                        <a:t>Exemple: </a:t>
                      </a:r>
                      <a:r>
                        <a:rPr lang="fr-FR" sz="2300" baseline="0"/>
                        <a:t>Paul dit qu’il ne vote pas.</a:t>
                      </a:r>
                      <a:endParaRPr lang="fr-FR" sz="2300"/>
                    </a:p>
                  </a:txBody>
                  <a:tcPr>
                    <a:lnL w="38100" cap="flat" cmpd="sng" algn="ctr">
                      <a:solidFill>
                        <a:prstClr val="black"/>
                      </a:solidFill>
                      <a:prstDash val="solid"/>
                      <a:round/>
                      <a:headEnd type="none" w="med" len="med"/>
                      <a:tailEnd type="none" w="med" len="med"/>
                    </a:lnL>
                    <a:lnR w="38100" cap="flat" cmpd="sng" algn="ctr">
                      <a:solidFill>
                        <a:prstClr val="black"/>
                      </a:solidFill>
                      <a:prstDash val="solid"/>
                      <a:round/>
                      <a:headEnd type="none" w="med" len="med"/>
                      <a:tailEnd type="none" w="med" len="med"/>
                    </a:lnR>
                    <a:lnT w="38100" cap="flat" cmpd="sng" algn="ctr">
                      <a:solidFill>
                        <a:prstClr val="black"/>
                      </a:solidFill>
                      <a:prstDash val="solid"/>
                      <a:round/>
                      <a:headEnd type="none" w="med" len="med"/>
                      <a:tailEnd type="none" w="med" len="med"/>
                    </a:lnT>
                    <a:lnB w="38100" cap="flat" cmpd="sng" algn="ctr">
                      <a:solidFill>
                        <a:prstClr val="black"/>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bl>
          </a:graphicData>
        </a:graphic>
      </p:graphicFrame>
      <p:sp>
        <p:nvSpPr>
          <p:cNvPr id="7" name="TextBox 6"/>
          <p:cNvSpPr txBox="1"/>
          <p:nvPr/>
        </p:nvSpPr>
        <p:spPr>
          <a:xfrm>
            <a:off x="555611" y="5119936"/>
            <a:ext cx="11190150" cy="1569660"/>
          </a:xfrm>
          <a:prstGeom prst="rect">
            <a:avLst/>
          </a:prstGeom>
          <a:solidFill>
            <a:srgbClr val="A9D18E"/>
          </a:solidFill>
        </p:spPr>
        <p:txBody>
          <a:bodyPr wrap="square" rtlCol="0">
            <a:spAutoFit/>
          </a:bodyPr>
          <a:lstStyle/>
          <a:p>
            <a:r>
              <a:rPr lang="fr-FR" sz="2400" b="1"/>
              <a:t>Pour passer du discours direct au discours indirect, il y a plusieurs aspects à changer:</a:t>
            </a:r>
          </a:p>
          <a:p>
            <a:pPr marL="620713" indent="-77788">
              <a:buAutoNum type="arabicPeriod"/>
            </a:pPr>
            <a:r>
              <a:rPr lang="fr-FR" sz="2400"/>
              <a:t> Le pronom personnel (+ l’adjectif possessif)</a:t>
            </a:r>
          </a:p>
          <a:p>
            <a:pPr marL="620713" indent="-77788">
              <a:buAutoNum type="arabicPeriod"/>
            </a:pPr>
            <a:r>
              <a:rPr lang="fr-FR" sz="2400"/>
              <a:t> La conjugaison du verbe</a:t>
            </a:r>
          </a:p>
          <a:p>
            <a:pPr marL="620713" indent="-77788">
              <a:buAutoNum type="arabicPeriod"/>
            </a:pPr>
            <a:r>
              <a:rPr lang="fr-FR" sz="2400"/>
              <a:t> Le temps (qui change si on rapporte ce que quelqu’un a dit dans le passé)</a:t>
            </a:r>
          </a:p>
        </p:txBody>
      </p:sp>
    </p:spTree>
    <p:extLst>
      <p:ext uri="{BB962C8B-B14F-4D97-AF65-F5344CB8AC3E}">
        <p14:creationId xmlns:p14="http://schemas.microsoft.com/office/powerpoint/2010/main" val="42397463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9867" y="1146099"/>
            <a:ext cx="10769196" cy="1172802"/>
          </a:xfrm>
          <a:solidFill>
            <a:schemeClr val="accent5">
              <a:lumMod val="40000"/>
              <a:lumOff val="60000"/>
            </a:schemeClr>
          </a:solidFill>
        </p:spPr>
        <p:txBody>
          <a:bodyPr>
            <a:normAutofit fontScale="92500"/>
          </a:bodyPr>
          <a:lstStyle/>
          <a:p>
            <a:pPr marL="0" indent="0">
              <a:buNone/>
            </a:pPr>
            <a:r>
              <a:rPr lang="fr-FR" sz="3200" b="1"/>
              <a:t>Il y a plusieurs verbes introducteurs qui permettent de rapporter le discours de quelqu’un. Trouvez leur traduction en anglais.</a:t>
            </a:r>
          </a:p>
          <a:p>
            <a:pPr marL="0" indent="0">
              <a:buNone/>
            </a:pPr>
            <a:endParaRPr lang="fr-FR" sz="3200" b="1"/>
          </a:p>
        </p:txBody>
      </p:sp>
      <p:sp>
        <p:nvSpPr>
          <p:cNvPr id="4" name="TextBox 3"/>
          <p:cNvSpPr txBox="1"/>
          <p:nvPr/>
        </p:nvSpPr>
        <p:spPr>
          <a:xfrm>
            <a:off x="1726302" y="2462012"/>
            <a:ext cx="2621932" cy="3970318"/>
          </a:xfrm>
          <a:prstGeom prst="rect">
            <a:avLst/>
          </a:prstGeom>
          <a:noFill/>
        </p:spPr>
        <p:txBody>
          <a:bodyPr wrap="none" rtlCol="0">
            <a:spAutoFit/>
          </a:bodyPr>
          <a:lstStyle/>
          <a:p>
            <a:r>
              <a:rPr lang="fr-FR" sz="3600" b="1"/>
              <a:t>1. affirmer</a:t>
            </a:r>
          </a:p>
          <a:p>
            <a:r>
              <a:rPr lang="fr-FR" sz="3600" b="1"/>
              <a:t>2. ajouter</a:t>
            </a:r>
          </a:p>
          <a:p>
            <a:r>
              <a:rPr lang="fr-FR" sz="3600" b="1"/>
              <a:t>3. annoncer</a:t>
            </a:r>
          </a:p>
          <a:p>
            <a:r>
              <a:rPr lang="fr-FR" sz="3600" b="1"/>
              <a:t>4. crier</a:t>
            </a:r>
          </a:p>
          <a:p>
            <a:r>
              <a:rPr lang="fr-FR" sz="3600" b="1"/>
              <a:t>5. déclarer</a:t>
            </a:r>
          </a:p>
          <a:p>
            <a:r>
              <a:rPr lang="fr-FR" sz="3600" b="1"/>
              <a:t>6. demander</a:t>
            </a:r>
          </a:p>
          <a:p>
            <a:r>
              <a:rPr lang="fr-FR" sz="3600" b="1"/>
              <a:t>7. dire</a:t>
            </a:r>
          </a:p>
        </p:txBody>
      </p:sp>
      <p:sp>
        <p:nvSpPr>
          <p:cNvPr id="5" name="TextBox 4"/>
          <p:cNvSpPr txBox="1"/>
          <p:nvPr/>
        </p:nvSpPr>
        <p:spPr>
          <a:xfrm>
            <a:off x="6689634" y="2561031"/>
            <a:ext cx="2841612" cy="3970318"/>
          </a:xfrm>
          <a:prstGeom prst="rect">
            <a:avLst/>
          </a:prstGeom>
          <a:noFill/>
        </p:spPr>
        <p:txBody>
          <a:bodyPr wrap="none" lIns="91440" tIns="45720" rIns="91440" bIns="45720" rtlCol="0" anchor="t">
            <a:spAutoFit/>
          </a:bodyPr>
          <a:lstStyle/>
          <a:p>
            <a:r>
              <a:rPr lang="fr-FR" sz="3600" b="1" dirty="0"/>
              <a:t>8. expliquer</a:t>
            </a:r>
          </a:p>
          <a:p>
            <a:r>
              <a:rPr lang="fr-FR" sz="3600" b="1" dirty="0"/>
              <a:t>9. insister</a:t>
            </a:r>
            <a:endParaRPr lang="fr-FR" sz="3600" b="1" dirty="0">
              <a:cs typeface="Calibri"/>
            </a:endParaRPr>
          </a:p>
          <a:p>
            <a:r>
              <a:rPr lang="fr-FR" sz="3600" b="1" dirty="0"/>
              <a:t>10. prétendre</a:t>
            </a:r>
            <a:endParaRPr lang="fr-FR" sz="3600" b="1" dirty="0">
              <a:cs typeface="Calibri"/>
            </a:endParaRPr>
          </a:p>
          <a:p>
            <a:r>
              <a:rPr lang="fr-FR" sz="3600" b="1" dirty="0"/>
              <a:t>11. proclamer</a:t>
            </a:r>
            <a:endParaRPr lang="fr-FR" sz="3600" b="1" dirty="0">
              <a:cs typeface="Calibri"/>
            </a:endParaRPr>
          </a:p>
          <a:p>
            <a:r>
              <a:rPr lang="fr-FR" sz="3600" b="1" dirty="0"/>
              <a:t>12. raconter</a:t>
            </a:r>
            <a:endParaRPr lang="fr-FR" sz="3600" b="1" dirty="0">
              <a:cs typeface="Calibri"/>
            </a:endParaRPr>
          </a:p>
          <a:p>
            <a:r>
              <a:rPr lang="fr-FR" sz="3600" b="1" dirty="0"/>
              <a:t>13. répondre</a:t>
            </a:r>
            <a:endParaRPr lang="fr-FR" sz="3600" b="1" dirty="0">
              <a:cs typeface="Calibri"/>
            </a:endParaRPr>
          </a:p>
          <a:p>
            <a:r>
              <a:rPr lang="fr-FR" sz="3600" b="1" dirty="0"/>
              <a:t>14. soutenir</a:t>
            </a:r>
            <a:endParaRPr lang="fr-FR" sz="3600" b="1" dirty="0">
              <a:cs typeface="Calibri"/>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1308"/>
          <a:stretch/>
        </p:blipFill>
        <p:spPr>
          <a:xfrm>
            <a:off x="11094010" y="0"/>
            <a:ext cx="1097990" cy="986656"/>
          </a:xfrm>
          <a:prstGeom prst="rect">
            <a:avLst/>
          </a:prstGeom>
        </p:spPr>
      </p:pic>
      <p:pic>
        <p:nvPicPr>
          <p:cNvPr id="9" name="Picture 2" descr="https://upload.wikimedia.org/wikipedia/en/thumb/c/c3/Flag_of_France.svg/1280px-Flag_of_France.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1797" y="1128738"/>
            <a:ext cx="566804" cy="4172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Title 1"/>
          <p:cNvSpPr txBox="1">
            <a:spLocks/>
          </p:cNvSpPr>
          <p:nvPr/>
        </p:nvSpPr>
        <p:spPr>
          <a:xfrm>
            <a:off x="736601" y="325549"/>
            <a:ext cx="9100344" cy="661144"/>
          </a:xfrm>
          <a:prstGeom prst="rect">
            <a:avLst/>
          </a:prstGeom>
          <a:solidFill>
            <a:schemeClr val="accent1">
              <a:lumMod val="60000"/>
              <a:lumOff val="40000"/>
            </a:schemeClr>
          </a:solidFill>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6900" b="1"/>
              <a:t>On s’entraîne! </a:t>
            </a:r>
            <a:r>
              <a:rPr lang="fr-FR"/>
              <a:t>Le discours direct et indirect</a:t>
            </a:r>
          </a:p>
        </p:txBody>
      </p:sp>
      <p:pic>
        <p:nvPicPr>
          <p:cNvPr id="7" name="Picture 6">
            <a:extLst>
              <a:ext uri="{FF2B5EF4-FFF2-40B4-BE49-F238E27FC236}">
                <a16:creationId xmlns:a16="http://schemas.microsoft.com/office/drawing/2014/main" id="{74079AB7-E678-9E32-1C8D-9098D62F81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05737" y="145472"/>
            <a:ext cx="917864" cy="917864"/>
          </a:xfrm>
          <a:prstGeom prst="rect">
            <a:avLst/>
          </a:prstGeom>
        </p:spPr>
      </p:pic>
    </p:spTree>
    <p:extLst>
      <p:ext uri="{BB962C8B-B14F-4D97-AF65-F5344CB8AC3E}">
        <p14:creationId xmlns:p14="http://schemas.microsoft.com/office/powerpoint/2010/main" val="2532583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252" y="0"/>
            <a:ext cx="5200106" cy="778309"/>
          </a:xfrm>
        </p:spPr>
        <p:txBody>
          <a:bodyPr>
            <a:normAutofit/>
          </a:bodyPr>
          <a:lstStyle/>
          <a:p>
            <a:r>
              <a:rPr lang="fr-FR" sz="4000" b="1"/>
              <a:t>Les objectifs:</a:t>
            </a:r>
          </a:p>
        </p:txBody>
      </p:sp>
      <p:sp>
        <p:nvSpPr>
          <p:cNvPr id="4" name="Rounded Rectangle 3"/>
          <p:cNvSpPr/>
          <p:nvPr/>
        </p:nvSpPr>
        <p:spPr>
          <a:xfrm>
            <a:off x="1773767" y="937170"/>
            <a:ext cx="5947835" cy="1645098"/>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sz="2400" b="1">
                <a:ln w="0"/>
                <a:solidFill>
                  <a:schemeClr val="tx1"/>
                </a:solidFill>
                <a:effectLst>
                  <a:outerShdw blurRad="38100" dist="19050" dir="2700000" algn="tl" rotWithShape="0">
                    <a:schemeClr val="dk1">
                      <a:alpha val="40000"/>
                    </a:schemeClr>
                  </a:outerShdw>
                </a:effectLst>
              </a:rPr>
              <a:t>Difficile: </a:t>
            </a:r>
          </a:p>
          <a:p>
            <a:r>
              <a:rPr lang="fr-FR" sz="2400">
                <a:ln w="0"/>
                <a:solidFill>
                  <a:schemeClr val="tx1"/>
                </a:solidFill>
                <a:effectLst>
                  <a:outerShdw blurRad="38100" dist="19050" dir="2700000" algn="tl" rotWithShape="0">
                    <a:schemeClr val="dk1">
                      <a:alpha val="40000"/>
                    </a:schemeClr>
                  </a:outerShdw>
                </a:effectLst>
              </a:rPr>
              <a:t>Les connaissances: identifier les dates importantes dans la conquête du droit de vote</a:t>
            </a:r>
          </a:p>
        </p:txBody>
      </p:sp>
      <p:sp>
        <p:nvSpPr>
          <p:cNvPr id="6" name="Rounded Rectangle 5"/>
          <p:cNvSpPr/>
          <p:nvPr/>
        </p:nvSpPr>
        <p:spPr>
          <a:xfrm>
            <a:off x="1773767" y="4495910"/>
            <a:ext cx="5947835" cy="1771531"/>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sz="2400" b="1">
                <a:ln w="0"/>
                <a:solidFill>
                  <a:schemeClr val="tx1"/>
                </a:solidFill>
                <a:effectLst>
                  <a:outerShdw blurRad="38100" dist="19050" dir="2700000" algn="tl" rotWithShape="0">
                    <a:schemeClr val="dk1">
                      <a:alpha val="40000"/>
                    </a:schemeClr>
                  </a:outerShdw>
                </a:effectLst>
              </a:rPr>
              <a:t>Le plus difficile:</a:t>
            </a:r>
          </a:p>
          <a:p>
            <a:r>
              <a:rPr lang="fr-FR" sz="2400">
                <a:ln w="0"/>
                <a:solidFill>
                  <a:schemeClr val="tx1"/>
                </a:solidFill>
                <a:effectLst>
                  <a:outerShdw blurRad="38100" dist="19050" dir="2700000" algn="tl" rotWithShape="0">
                    <a:schemeClr val="dk1">
                      <a:alpha val="40000"/>
                    </a:schemeClr>
                  </a:outerShdw>
                </a:effectLst>
              </a:rPr>
              <a:t>L’analyse: donner son opinion sur le droit de vote </a:t>
            </a:r>
          </a:p>
        </p:txBody>
      </p:sp>
      <p:sp>
        <p:nvSpPr>
          <p:cNvPr id="7" name="Rounded Rectangle 6"/>
          <p:cNvSpPr/>
          <p:nvPr/>
        </p:nvSpPr>
        <p:spPr>
          <a:xfrm>
            <a:off x="1773767" y="2757495"/>
            <a:ext cx="5947835" cy="1645098"/>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sz="2400" b="1">
                <a:ln w="0"/>
                <a:solidFill>
                  <a:schemeClr val="tx1"/>
                </a:solidFill>
                <a:effectLst>
                  <a:outerShdw blurRad="38100" dist="19050" dir="2700000" algn="tl" rotWithShape="0">
                    <a:schemeClr val="dk1">
                      <a:alpha val="40000"/>
                    </a:schemeClr>
                  </a:outerShdw>
                </a:effectLst>
              </a:rPr>
              <a:t>Plus difficile:</a:t>
            </a:r>
          </a:p>
          <a:p>
            <a:r>
              <a:rPr lang="fr-FR" sz="2400">
                <a:ln w="0"/>
                <a:solidFill>
                  <a:schemeClr val="tx1"/>
                </a:solidFill>
                <a:effectLst>
                  <a:outerShdw blurRad="38100" dist="19050" dir="2700000" algn="tl" rotWithShape="0">
                    <a:schemeClr val="dk1">
                      <a:alpha val="40000"/>
                    </a:schemeClr>
                  </a:outerShdw>
                </a:effectLst>
              </a:rPr>
              <a:t>L’application: relever des informations spécifiques sur le droit de vote</a:t>
            </a:r>
          </a:p>
        </p:txBody>
      </p:sp>
      <p:graphicFrame>
        <p:nvGraphicFramePr>
          <p:cNvPr id="22" name="Table 21"/>
          <p:cNvGraphicFramePr>
            <a:graphicFrameLocks noGrp="1"/>
          </p:cNvGraphicFramePr>
          <p:nvPr/>
        </p:nvGraphicFramePr>
        <p:xfrm>
          <a:off x="8476102" y="1233935"/>
          <a:ext cx="2787557" cy="4206240"/>
        </p:xfrm>
        <a:graphic>
          <a:graphicData uri="http://schemas.openxmlformats.org/drawingml/2006/table">
            <a:tbl>
              <a:tblPr firstRow="1" bandRow="1">
                <a:tableStyleId>{5C22544A-7EE6-4342-B048-85BDC9FD1C3A}</a:tableStyleId>
              </a:tblPr>
              <a:tblGrid>
                <a:gridCol w="2787557">
                  <a:extLst>
                    <a:ext uri="{9D8B030D-6E8A-4147-A177-3AD203B41FA5}">
                      <a16:colId xmlns:a16="http://schemas.microsoft.com/office/drawing/2014/main" val="20000"/>
                    </a:ext>
                  </a:extLst>
                </a:gridCol>
              </a:tblGrid>
              <a:tr h="856954">
                <a:tc>
                  <a:txBody>
                    <a:bodyPr/>
                    <a:lstStyle/>
                    <a:p>
                      <a:pPr algn="ctr">
                        <a:lnSpc>
                          <a:spcPct val="100000"/>
                        </a:lnSpc>
                      </a:pPr>
                      <a:r>
                        <a:rPr lang="fr-FR" sz="2800" noProof="0"/>
                        <a:t>Pour ou contre le droit de vote?</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751380">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2800" b="1" noProof="0">
                          <a:solidFill>
                            <a:schemeClr val="tx1"/>
                          </a:solidFill>
                        </a:rPr>
                        <a:t>Le droit de vote: une introduction</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91570">
                <a:tc>
                  <a:txBody>
                    <a:bodyPr/>
                    <a:lstStyle/>
                    <a:p>
                      <a:pPr algn="ctr">
                        <a:lnSpc>
                          <a:spcPct val="100000"/>
                        </a:lnSpc>
                      </a:pPr>
                      <a:r>
                        <a:rPr lang="fr-FR" sz="2800" b="1" noProof="0">
                          <a:solidFill>
                            <a:schemeClr val="tx1"/>
                          </a:solidFill>
                        </a:rPr>
                        <a:t>Les partis politiques et leur évolution</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77126">
                <a:tc>
                  <a:txBody>
                    <a:bodyPr/>
                    <a:lstStyle/>
                    <a:p>
                      <a:pPr algn="ctr">
                        <a:lnSpc>
                          <a:spcPct val="100000"/>
                        </a:lnSpc>
                      </a:pPr>
                      <a:r>
                        <a:rPr lang="fr-FR" sz="2800" b="1" noProof="0">
                          <a:solidFill>
                            <a:schemeClr val="tx1"/>
                          </a:solidFill>
                        </a:rPr>
                        <a:t>Voter à 16 ans: Pour ou contre?</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23" name="Pentagon 22"/>
          <p:cNvSpPr/>
          <p:nvPr/>
        </p:nvSpPr>
        <p:spPr>
          <a:xfrm rot="5400000">
            <a:off x="9626822" y="4255632"/>
            <a:ext cx="486114" cy="2787557"/>
          </a:xfrm>
          <a:prstGeom prst="homePlate">
            <a:avLst>
              <a:gd name="adj" fmla="val 53348"/>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fr-FR" sz="1400"/>
          </a:p>
        </p:txBody>
      </p:sp>
      <p:pic>
        <p:nvPicPr>
          <p:cNvPr id="24" name="Picture 4" descr="https://pixabay.com/static/uploads/photo/2014/04/02/11/01/tick-305245_960_72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2851" y="2278451"/>
            <a:ext cx="530682" cy="655669"/>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2" descr="https://upload.wikimedia.org/wikipedia/en/thumb/c/c3/Flag_of_France.svg/1280px-Flag_of_France.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67279" y="1072908"/>
            <a:ext cx="426010" cy="31360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6" name="Picture 2" descr="https://upload.wikimedia.org/wikipedia/en/thumb/c/c3/Flag_of_France.svg/1280px-Flag_of_France.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67279" y="2866545"/>
            <a:ext cx="426010" cy="31360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7" name="Picture 2" descr="https://upload.wikimedia.org/wikipedia/en/thumb/c/c3/Flag_of_France.svg/1280px-Flag_of_France.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45883" y="2866545"/>
            <a:ext cx="426010" cy="31360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8" name="Picture 2" descr="https://upload.wikimedia.org/wikipedia/en/thumb/c/c3/Flag_of_France.svg/1280px-Flag_of_France.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67279" y="4577820"/>
            <a:ext cx="426010" cy="31360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9" name="Picture 2" descr="https://upload.wikimedia.org/wikipedia/en/thumb/c/c3/Flag_of_France.svg/1280px-Flag_of_France.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45883" y="4577820"/>
            <a:ext cx="426010" cy="31360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 name="Picture 2" descr="https://upload.wikimedia.org/wikipedia/en/thumb/c/c3/Flag_of_France.svg/1280px-Flag_of_France.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4487" y="4577820"/>
            <a:ext cx="426010" cy="31360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838781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26302" y="2462012"/>
            <a:ext cx="3051587" cy="3970318"/>
          </a:xfrm>
          <a:prstGeom prst="rect">
            <a:avLst/>
          </a:prstGeom>
          <a:solidFill>
            <a:schemeClr val="accent1">
              <a:lumMod val="40000"/>
              <a:lumOff val="60000"/>
            </a:schemeClr>
          </a:solidFill>
        </p:spPr>
        <p:txBody>
          <a:bodyPr wrap="none" rtlCol="0">
            <a:spAutoFit/>
          </a:bodyPr>
          <a:lstStyle/>
          <a:p>
            <a:r>
              <a:rPr lang="fr-FR" sz="3600" b="1"/>
              <a:t>1. to assure</a:t>
            </a:r>
          </a:p>
          <a:p>
            <a:r>
              <a:rPr lang="fr-FR" sz="3600" b="1"/>
              <a:t>2. to </a:t>
            </a:r>
            <a:r>
              <a:rPr lang="fr-FR" sz="3600" b="1" err="1"/>
              <a:t>add</a:t>
            </a:r>
            <a:endParaRPr lang="fr-FR" sz="3600" b="1"/>
          </a:p>
          <a:p>
            <a:r>
              <a:rPr lang="fr-FR" sz="3600" b="1"/>
              <a:t>3. to </a:t>
            </a:r>
            <a:r>
              <a:rPr lang="fr-FR" sz="3600" b="1" err="1"/>
              <a:t>announce</a:t>
            </a:r>
            <a:endParaRPr lang="fr-FR" sz="3600" b="1"/>
          </a:p>
          <a:p>
            <a:r>
              <a:rPr lang="fr-FR" sz="3600" b="1"/>
              <a:t>4. to </a:t>
            </a:r>
            <a:r>
              <a:rPr lang="fr-FR" sz="3600" b="1" err="1"/>
              <a:t>shout</a:t>
            </a:r>
            <a:endParaRPr lang="fr-FR" sz="3600" b="1"/>
          </a:p>
          <a:p>
            <a:r>
              <a:rPr lang="fr-FR" sz="3600" b="1"/>
              <a:t>5. to state</a:t>
            </a:r>
          </a:p>
          <a:p>
            <a:r>
              <a:rPr lang="fr-FR" sz="3600" b="1"/>
              <a:t>6. to </a:t>
            </a:r>
            <a:r>
              <a:rPr lang="fr-FR" sz="3600" b="1" err="1"/>
              <a:t>ask</a:t>
            </a:r>
            <a:endParaRPr lang="fr-FR" sz="3600" b="1"/>
          </a:p>
          <a:p>
            <a:r>
              <a:rPr lang="fr-FR" sz="3600" b="1"/>
              <a:t>7. to </a:t>
            </a:r>
            <a:r>
              <a:rPr lang="fr-FR" sz="3600" b="1" err="1"/>
              <a:t>say</a:t>
            </a:r>
            <a:endParaRPr lang="fr-FR" sz="3600" b="1"/>
          </a:p>
        </p:txBody>
      </p:sp>
      <p:sp>
        <p:nvSpPr>
          <p:cNvPr id="5" name="TextBox 4"/>
          <p:cNvSpPr txBox="1"/>
          <p:nvPr/>
        </p:nvSpPr>
        <p:spPr>
          <a:xfrm>
            <a:off x="6643888" y="2460826"/>
            <a:ext cx="3067956" cy="3970318"/>
          </a:xfrm>
          <a:prstGeom prst="rect">
            <a:avLst/>
          </a:prstGeom>
          <a:solidFill>
            <a:schemeClr val="accent1">
              <a:lumMod val="40000"/>
              <a:lumOff val="60000"/>
            </a:schemeClr>
          </a:solidFill>
        </p:spPr>
        <p:txBody>
          <a:bodyPr wrap="none" lIns="91440" tIns="45720" rIns="91440" bIns="45720" rtlCol="0" anchor="t">
            <a:spAutoFit/>
          </a:bodyPr>
          <a:lstStyle/>
          <a:p>
            <a:r>
              <a:rPr lang="fr-FR" sz="3600" b="1" dirty="0"/>
              <a:t>8. to </a:t>
            </a:r>
            <a:r>
              <a:rPr lang="fr-FR" sz="3600" b="1" dirty="0" err="1"/>
              <a:t>explain</a:t>
            </a:r>
            <a:endParaRPr lang="fr-FR" sz="3600" b="1">
              <a:cs typeface="Calibri" panose="020F0502020204030204"/>
            </a:endParaRPr>
          </a:p>
          <a:p>
            <a:r>
              <a:rPr lang="fr-FR" sz="3600" b="1" dirty="0"/>
              <a:t>9. to </a:t>
            </a:r>
            <a:r>
              <a:rPr lang="fr-FR" sz="3600" b="1" dirty="0" err="1"/>
              <a:t>insist</a:t>
            </a:r>
            <a:endParaRPr lang="fr-FR" sz="3600" b="1" dirty="0"/>
          </a:p>
          <a:p>
            <a:r>
              <a:rPr lang="fr-FR" sz="3600" b="1" dirty="0"/>
              <a:t>10. to claim</a:t>
            </a:r>
            <a:endParaRPr lang="fr-FR" sz="3600" b="1" dirty="0">
              <a:cs typeface="Calibri"/>
            </a:endParaRPr>
          </a:p>
          <a:p>
            <a:r>
              <a:rPr lang="fr-FR" sz="3600" b="1" dirty="0"/>
              <a:t>11. to </a:t>
            </a:r>
            <a:r>
              <a:rPr lang="fr-FR" sz="3600" b="1" dirty="0" err="1"/>
              <a:t>proclaim</a:t>
            </a:r>
            <a:endParaRPr lang="fr-FR" sz="3600" b="1" dirty="0"/>
          </a:p>
          <a:p>
            <a:r>
              <a:rPr lang="fr-FR" sz="3600" b="1" dirty="0"/>
              <a:t>12. to tell</a:t>
            </a:r>
            <a:endParaRPr lang="fr-FR" sz="3600" b="1" dirty="0">
              <a:cs typeface="Calibri"/>
            </a:endParaRPr>
          </a:p>
          <a:p>
            <a:r>
              <a:rPr lang="fr-FR" sz="3600" b="1" dirty="0"/>
              <a:t>13. to </a:t>
            </a:r>
            <a:r>
              <a:rPr lang="fr-FR" sz="3600" b="1" dirty="0" err="1"/>
              <a:t>respond</a:t>
            </a:r>
            <a:endParaRPr lang="fr-FR" sz="3600" b="1" dirty="0"/>
          </a:p>
          <a:p>
            <a:r>
              <a:rPr lang="fr-FR" sz="3600" b="1" dirty="0"/>
              <a:t>14. to argue</a:t>
            </a:r>
            <a:endParaRPr lang="fr-FR" sz="3600" b="1" dirty="0">
              <a:cs typeface="Calibri"/>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1308"/>
          <a:stretch/>
        </p:blipFill>
        <p:spPr>
          <a:xfrm>
            <a:off x="11094010" y="0"/>
            <a:ext cx="1097990" cy="986656"/>
          </a:xfrm>
          <a:prstGeom prst="rect">
            <a:avLst/>
          </a:prstGeom>
        </p:spPr>
      </p:pic>
      <p:pic>
        <p:nvPicPr>
          <p:cNvPr id="9" name="Picture 2" descr="https://upload.wikimedia.org/wikipedia/en/thumb/c/c3/Flag_of_France.svg/1280px-Flag_of_France.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5432" y="1141968"/>
            <a:ext cx="566804" cy="4172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Title 1"/>
          <p:cNvSpPr txBox="1">
            <a:spLocks/>
          </p:cNvSpPr>
          <p:nvPr/>
        </p:nvSpPr>
        <p:spPr>
          <a:xfrm>
            <a:off x="609601" y="106185"/>
            <a:ext cx="9100344" cy="661144"/>
          </a:xfrm>
          <a:prstGeom prst="rect">
            <a:avLst/>
          </a:prstGeom>
          <a:solidFill>
            <a:schemeClr val="accent1"/>
          </a:solidFill>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6900" b="1"/>
              <a:t>On s’entraîne! </a:t>
            </a:r>
            <a:r>
              <a:rPr lang="fr-FR"/>
              <a:t>Le discours direct et indirect</a:t>
            </a:r>
          </a:p>
        </p:txBody>
      </p:sp>
      <p:sp>
        <p:nvSpPr>
          <p:cNvPr id="11" name="TextBox 10"/>
          <p:cNvSpPr txBox="1"/>
          <p:nvPr/>
        </p:nvSpPr>
        <p:spPr>
          <a:xfrm>
            <a:off x="1274796" y="1071072"/>
            <a:ext cx="2641769" cy="646331"/>
          </a:xfrm>
          <a:prstGeom prst="rect">
            <a:avLst/>
          </a:prstGeom>
          <a:solidFill>
            <a:schemeClr val="accent2"/>
          </a:solidFill>
        </p:spPr>
        <p:txBody>
          <a:bodyPr wrap="none" rtlCol="0">
            <a:spAutoFit/>
          </a:bodyPr>
          <a:lstStyle/>
          <a:p>
            <a:r>
              <a:rPr lang="fr-FR" sz="3600" b="1">
                <a:solidFill>
                  <a:srgbClr val="FF0000"/>
                </a:solidFill>
              </a:rPr>
              <a:t>Les réponses</a:t>
            </a:r>
          </a:p>
        </p:txBody>
      </p:sp>
    </p:spTree>
    <p:extLst>
      <p:ext uri="{BB962C8B-B14F-4D97-AF65-F5344CB8AC3E}">
        <p14:creationId xmlns:p14="http://schemas.microsoft.com/office/powerpoint/2010/main" val="11898148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372" y="0"/>
            <a:ext cx="7195396" cy="661144"/>
          </a:xfrm>
        </p:spPr>
        <p:txBody>
          <a:bodyPr>
            <a:normAutofit fontScale="90000"/>
          </a:bodyPr>
          <a:lstStyle/>
          <a:p>
            <a:r>
              <a:rPr lang="fr-FR" b="1"/>
              <a:t>On s’entraîne!</a:t>
            </a:r>
          </a:p>
        </p:txBody>
      </p:sp>
      <p:sp>
        <p:nvSpPr>
          <p:cNvPr id="3" name="Content Placeholder 2"/>
          <p:cNvSpPr>
            <a:spLocks noGrp="1"/>
          </p:cNvSpPr>
          <p:nvPr>
            <p:ph idx="1"/>
          </p:nvPr>
        </p:nvSpPr>
        <p:spPr>
          <a:xfrm>
            <a:off x="536316" y="1534054"/>
            <a:ext cx="11025661" cy="4088613"/>
          </a:xfrm>
          <a:solidFill>
            <a:schemeClr val="accent6">
              <a:lumMod val="40000"/>
              <a:lumOff val="60000"/>
            </a:schemeClr>
          </a:solidFill>
        </p:spPr>
        <p:txBody>
          <a:bodyPr>
            <a:normAutofit/>
          </a:bodyPr>
          <a:lstStyle/>
          <a:p>
            <a:pPr marL="514350" indent="-514350">
              <a:lnSpc>
                <a:spcPct val="80000"/>
              </a:lnSpc>
              <a:buAutoNum type="arabicPeriod"/>
            </a:pPr>
            <a:r>
              <a:rPr lang="fr-FR" sz="2300" b="1"/>
              <a:t>Renée dit: « je vote depuis que j’ai 25 ans. »</a:t>
            </a:r>
          </a:p>
          <a:p>
            <a:pPr marL="514350" indent="-514350">
              <a:lnSpc>
                <a:spcPct val="80000"/>
              </a:lnSpc>
              <a:buAutoNum type="arabicPeriod"/>
            </a:pPr>
            <a:r>
              <a:rPr lang="fr-FR" sz="2300" b="1"/>
              <a:t>Émilie lui annonce: « Je n’irai pas au bureau de vote cette année. »</a:t>
            </a:r>
          </a:p>
          <a:p>
            <a:pPr marL="514350" indent="-514350">
              <a:lnSpc>
                <a:spcPct val="80000"/>
              </a:lnSpc>
              <a:buAutoNum type="arabicPeriod"/>
            </a:pPr>
            <a:r>
              <a:rPr lang="fr-FR" sz="2300" b="1"/>
              <a:t>Pierre et Mathieu déclarent: « Nous préférons nous abstenir. »</a:t>
            </a:r>
          </a:p>
          <a:p>
            <a:pPr marL="514350" indent="-514350">
              <a:lnSpc>
                <a:spcPct val="80000"/>
              </a:lnSpc>
              <a:buAutoNum type="arabicPeriod"/>
            </a:pPr>
            <a:r>
              <a:rPr lang="fr-FR" sz="2300" b="1"/>
              <a:t>Elle demande à Pierre:  « Est-ce que tu aimes ces candidats? »</a:t>
            </a:r>
          </a:p>
          <a:p>
            <a:pPr marL="514350" indent="-514350">
              <a:lnSpc>
                <a:spcPct val="80000"/>
              </a:lnSpc>
              <a:buAutoNum type="arabicPeriod"/>
            </a:pPr>
            <a:r>
              <a:rPr lang="fr-FR" sz="2300" b="1"/>
              <a:t>Mon père m’explique: « Si tu ne t’inscris pas sur la liste, tu ne pourras pas voter. »</a:t>
            </a:r>
          </a:p>
          <a:p>
            <a:pPr marL="514350" indent="-514350">
              <a:lnSpc>
                <a:spcPct val="80000"/>
              </a:lnSpc>
              <a:buAutoNum type="arabicPeriod"/>
            </a:pPr>
            <a:r>
              <a:rPr lang="fr-FR" sz="2300" b="1"/>
              <a:t>Tu demandes à ta mère: « Est-ce que tu as voté l’année dernière? »</a:t>
            </a:r>
          </a:p>
          <a:p>
            <a:pPr marL="514350" indent="-514350">
              <a:lnSpc>
                <a:spcPct val="80000"/>
              </a:lnSpc>
              <a:buAutoNum type="arabicPeriod"/>
            </a:pPr>
            <a:r>
              <a:rPr lang="fr-FR" sz="2300" b="1"/>
              <a:t>Giselle leur demande: «  Pour quel candidat voteriez-vous? »</a:t>
            </a:r>
          </a:p>
          <a:p>
            <a:pPr marL="514350" indent="-514350">
              <a:lnSpc>
                <a:spcPct val="80000"/>
              </a:lnSpc>
              <a:buAutoNum type="arabicPeriod"/>
            </a:pPr>
            <a:r>
              <a:rPr lang="fr-FR" sz="2300" b="1"/>
              <a:t>Ma mère m’ordonne: « N’oublie pas ta carte électorale! »</a:t>
            </a:r>
          </a:p>
          <a:p>
            <a:pPr marL="514350" indent="-514350">
              <a:lnSpc>
                <a:spcPct val="80000"/>
              </a:lnSpc>
              <a:buAutoNum type="arabicPeriod"/>
            </a:pPr>
            <a:r>
              <a:rPr lang="fr-FR" sz="2300" b="1"/>
              <a:t>Ils soutiennent à leur parent: « Nous n’allons pas voter blanc!»</a:t>
            </a:r>
          </a:p>
          <a:p>
            <a:pPr marL="514350" indent="-514350">
              <a:lnSpc>
                <a:spcPct val="80000"/>
              </a:lnSpc>
              <a:buAutoNum type="arabicPeriod"/>
            </a:pPr>
            <a:r>
              <a:rPr lang="fr-FR" sz="2300" b="1"/>
              <a:t>Elles insistent: « Ça ne sert à rien de voter! ». </a:t>
            </a:r>
          </a:p>
          <a:p>
            <a:pPr marL="514350" indent="-514350">
              <a:lnSpc>
                <a:spcPct val="80000"/>
              </a:lnSpc>
              <a:buAutoNum type="arabicPeriod"/>
            </a:pPr>
            <a:endParaRPr lang="fr-FR" sz="2300" b="1"/>
          </a:p>
          <a:p>
            <a:pPr marL="514350" indent="-514350">
              <a:lnSpc>
                <a:spcPct val="80000"/>
              </a:lnSpc>
              <a:buAutoNum type="arabicPeriod"/>
            </a:pPr>
            <a:endParaRPr lang="fr-FR" sz="2300" b="1"/>
          </a:p>
        </p:txBody>
      </p:sp>
      <p:sp>
        <p:nvSpPr>
          <p:cNvPr id="4" name="TextBox 3"/>
          <p:cNvSpPr txBox="1"/>
          <p:nvPr/>
        </p:nvSpPr>
        <p:spPr>
          <a:xfrm>
            <a:off x="566832" y="5831689"/>
            <a:ext cx="10966096" cy="830997"/>
          </a:xfrm>
          <a:prstGeom prst="rect">
            <a:avLst/>
          </a:prstGeom>
          <a:solidFill>
            <a:srgbClr val="E2B0FF"/>
          </a:solidFill>
        </p:spPr>
        <p:txBody>
          <a:bodyPr wrap="square" rtlCol="0">
            <a:spAutoFit/>
          </a:bodyPr>
          <a:lstStyle/>
          <a:p>
            <a:r>
              <a:rPr lang="fr-FR" sz="2400" b="1" u="sng"/>
              <a:t>Remarque :</a:t>
            </a:r>
            <a:r>
              <a:rPr lang="fr-FR" sz="2400"/>
              <a:t> toutes les phrases ici rapportent ce que quelqu’un dit/ est en train de dire, il n’y a donc pas de changement de temps. </a:t>
            </a:r>
          </a:p>
        </p:txBody>
      </p:sp>
      <p:sp>
        <p:nvSpPr>
          <p:cNvPr id="5" name="TextBox 4"/>
          <p:cNvSpPr txBox="1"/>
          <p:nvPr/>
        </p:nvSpPr>
        <p:spPr>
          <a:xfrm>
            <a:off x="1719745" y="780559"/>
            <a:ext cx="8821005" cy="584775"/>
          </a:xfrm>
          <a:prstGeom prst="rect">
            <a:avLst/>
          </a:prstGeom>
          <a:solidFill>
            <a:schemeClr val="accent5">
              <a:lumMod val="40000"/>
              <a:lumOff val="60000"/>
            </a:schemeClr>
          </a:solidFill>
        </p:spPr>
        <p:txBody>
          <a:bodyPr wrap="none" rtlCol="0">
            <a:spAutoFit/>
          </a:bodyPr>
          <a:lstStyle/>
          <a:p>
            <a:r>
              <a:rPr lang="fr-FR" sz="3200" b="1"/>
              <a:t>Transposez les phrases au discours indirect présent</a:t>
            </a:r>
            <a:endParaRPr lang="fr-FR" sz="320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1308"/>
          <a:stretch/>
        </p:blipFill>
        <p:spPr>
          <a:xfrm>
            <a:off x="11094010" y="0"/>
            <a:ext cx="1097990" cy="986656"/>
          </a:xfrm>
          <a:prstGeom prst="rect">
            <a:avLst/>
          </a:prstGeom>
        </p:spPr>
      </p:pic>
      <p:pic>
        <p:nvPicPr>
          <p:cNvPr id="7" name="Picture 2" descr="https://upload.wikimedia.org/wikipedia/en/thumb/c/c3/Flag_of_France.svg/1280px-Flag_of_France.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7314" y="837683"/>
            <a:ext cx="566804" cy="4172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2" descr="https://upload.wikimedia.org/wikipedia/en/thumb/c/c3/Flag_of_France.svg/1280px-Flag_of_France.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5211" y="837683"/>
            <a:ext cx="566804" cy="4172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005290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106185"/>
            <a:ext cx="7195396" cy="661144"/>
          </a:xfrm>
        </p:spPr>
        <p:txBody>
          <a:bodyPr>
            <a:normAutofit fontScale="90000"/>
          </a:bodyPr>
          <a:lstStyle/>
          <a:p>
            <a:r>
              <a:rPr lang="fr-FR" b="1"/>
              <a:t>On s’entraîne!</a:t>
            </a:r>
          </a:p>
        </p:txBody>
      </p:sp>
      <p:sp>
        <p:nvSpPr>
          <p:cNvPr id="3" name="Content Placeholder 2"/>
          <p:cNvSpPr>
            <a:spLocks noGrp="1"/>
          </p:cNvSpPr>
          <p:nvPr>
            <p:ph idx="1"/>
          </p:nvPr>
        </p:nvSpPr>
        <p:spPr>
          <a:xfrm>
            <a:off x="351112" y="1573743"/>
            <a:ext cx="11615956" cy="4737606"/>
          </a:xfrm>
          <a:solidFill>
            <a:schemeClr val="accent6">
              <a:lumMod val="40000"/>
              <a:lumOff val="60000"/>
            </a:schemeClr>
          </a:solidFill>
        </p:spPr>
        <p:txBody>
          <a:bodyPr>
            <a:normAutofit/>
          </a:bodyPr>
          <a:lstStyle/>
          <a:p>
            <a:pPr marL="514350" indent="-514350">
              <a:buAutoNum type="arabicPeriod"/>
            </a:pPr>
            <a:r>
              <a:rPr lang="fr-FR" sz="2400" b="1"/>
              <a:t>Renée dit qu’elle vote depuis qu’elle a 25 ans. </a:t>
            </a:r>
          </a:p>
          <a:p>
            <a:pPr marL="514350" indent="-514350">
              <a:buAutoNum type="arabicPeriod"/>
            </a:pPr>
            <a:r>
              <a:rPr lang="fr-FR" sz="2400" b="1"/>
              <a:t>Émilie lui annonce qu’elle n’ira pas au bureau de vote cette année. </a:t>
            </a:r>
          </a:p>
          <a:p>
            <a:pPr marL="514350" indent="-514350">
              <a:buAutoNum type="arabicPeriod"/>
            </a:pPr>
            <a:r>
              <a:rPr lang="fr-FR" sz="2400" b="1"/>
              <a:t>Pierre et Mathieu déclarent qu’ils préfèrent s’abstenir. </a:t>
            </a:r>
          </a:p>
          <a:p>
            <a:pPr marL="514350" indent="-514350">
              <a:buAutoNum type="arabicPeriod"/>
            </a:pPr>
            <a:r>
              <a:rPr lang="fr-FR" sz="2400" b="1"/>
              <a:t>Elle demande à Pierre s’il aime ces candidats.</a:t>
            </a:r>
          </a:p>
          <a:p>
            <a:pPr marL="514350" indent="-514350">
              <a:buAutoNum type="arabicPeriod"/>
            </a:pPr>
            <a:r>
              <a:rPr lang="fr-FR" sz="2400" b="1"/>
              <a:t>Mon père m’explique que si je ne m’inscris pas sur la liste, je ne pourrai pas voter. </a:t>
            </a:r>
          </a:p>
          <a:p>
            <a:pPr marL="514350" indent="-514350">
              <a:buAutoNum type="arabicPeriod"/>
            </a:pPr>
            <a:r>
              <a:rPr lang="fr-FR" sz="2400" b="1"/>
              <a:t>Tu demandes à ta mère si elle a voté l’année dernière.</a:t>
            </a:r>
          </a:p>
          <a:p>
            <a:pPr marL="514350" indent="-514350">
              <a:buAutoNum type="arabicPeriod"/>
            </a:pPr>
            <a:r>
              <a:rPr lang="fr-FR" sz="2400" b="1"/>
              <a:t>Giselle leur demande pour quel candidat ils voteraient.</a:t>
            </a:r>
          </a:p>
          <a:p>
            <a:pPr marL="514350" indent="-514350">
              <a:buAutoNum type="arabicPeriod"/>
            </a:pPr>
            <a:r>
              <a:rPr lang="fr-FR" sz="2400" b="1"/>
              <a:t>Ma mère m’ordonne de ne pas oublier ma carte électorale.</a:t>
            </a:r>
          </a:p>
          <a:p>
            <a:pPr marL="514350" indent="-514350">
              <a:buAutoNum type="arabicPeriod"/>
            </a:pPr>
            <a:r>
              <a:rPr lang="fr-FR" sz="2400" b="1"/>
              <a:t>Ils soutiennent à leur parent qu’ils ne vont pas voter blanc. </a:t>
            </a:r>
          </a:p>
          <a:p>
            <a:pPr marL="514350" indent="-514350">
              <a:buAutoNum type="arabicPeriod"/>
            </a:pPr>
            <a:r>
              <a:rPr lang="fr-FR" sz="2400" b="1"/>
              <a:t>Elles insistent que ça ne sert à rien de voter. </a:t>
            </a:r>
          </a:p>
          <a:p>
            <a:pPr marL="514350" indent="-514350">
              <a:buAutoNum type="arabicPeriod"/>
            </a:pPr>
            <a:endParaRPr lang="fr-FR" sz="2400" b="1"/>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1308"/>
          <a:stretch/>
        </p:blipFill>
        <p:spPr>
          <a:xfrm>
            <a:off x="11094010" y="0"/>
            <a:ext cx="1097990" cy="986656"/>
          </a:xfrm>
          <a:prstGeom prst="rect">
            <a:avLst/>
          </a:prstGeom>
        </p:spPr>
      </p:pic>
      <p:sp>
        <p:nvSpPr>
          <p:cNvPr id="7" name="TextBox 6"/>
          <p:cNvSpPr txBox="1"/>
          <p:nvPr/>
        </p:nvSpPr>
        <p:spPr>
          <a:xfrm>
            <a:off x="1605517" y="753556"/>
            <a:ext cx="2091406" cy="523220"/>
          </a:xfrm>
          <a:prstGeom prst="rect">
            <a:avLst/>
          </a:prstGeom>
          <a:solidFill>
            <a:schemeClr val="accent2">
              <a:lumMod val="40000"/>
              <a:lumOff val="60000"/>
            </a:schemeClr>
          </a:solidFill>
        </p:spPr>
        <p:txBody>
          <a:bodyPr wrap="none" rtlCol="0">
            <a:spAutoFit/>
          </a:bodyPr>
          <a:lstStyle/>
          <a:p>
            <a:r>
              <a:rPr lang="fr-FR" sz="2800" b="1">
                <a:solidFill>
                  <a:srgbClr val="FF0000"/>
                </a:solidFill>
              </a:rPr>
              <a:t>Les réponses</a:t>
            </a:r>
          </a:p>
        </p:txBody>
      </p:sp>
      <p:pic>
        <p:nvPicPr>
          <p:cNvPr id="8" name="Picture 2" descr="https://upload.wikimedia.org/wikipedia/en/thumb/c/c3/Flag_of_France.svg/1280px-Flag_of_France.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7314" y="837683"/>
            <a:ext cx="566804" cy="4172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2" descr="https://upload.wikimedia.org/wikipedia/en/thumb/c/c3/Flag_of_France.svg/1280px-Flag_of_France.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5211" y="837683"/>
            <a:ext cx="566804" cy="4172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381441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bg/>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3"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3"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3"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3"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3"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0-#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3" fill="hold" grpId="0"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additive="base">
                                        <p:cTn id="61" dur="50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3">
                                            <p:txEl>
                                              <p:pRg st="8" end="8"/>
                                            </p:txEl>
                                          </p:spTgt>
                                        </p:tgtEl>
                                        <p:attrNameLst>
                                          <p:attrName>ppt_y</p:attrName>
                                        </p:attrNameLst>
                                      </p:cBhvr>
                                      <p:tavLst>
                                        <p:tav tm="0">
                                          <p:val>
                                            <p:strVal val="0-#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3" fill="hold" grpId="0" nodeType="click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 calcmode="lin" valueType="num">
                                      <p:cBhvr additive="base">
                                        <p:cTn id="67" dur="500" fill="hold"/>
                                        <p:tgtEl>
                                          <p:spTgt spid="3">
                                            <p:txEl>
                                              <p:pRg st="9" end="9"/>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3">
                                            <p:txEl>
                                              <p:pRg st="9" end="9"/>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106185"/>
            <a:ext cx="7195396" cy="661144"/>
          </a:xfrm>
        </p:spPr>
        <p:txBody>
          <a:bodyPr>
            <a:normAutofit fontScale="90000"/>
          </a:bodyPr>
          <a:lstStyle/>
          <a:p>
            <a:r>
              <a:rPr lang="fr-FR" b="1"/>
              <a:t>On s’entraîne!</a:t>
            </a:r>
          </a:p>
        </p:txBody>
      </p:sp>
      <p:sp>
        <p:nvSpPr>
          <p:cNvPr id="3" name="Content Placeholder 2"/>
          <p:cNvSpPr>
            <a:spLocks noGrp="1"/>
          </p:cNvSpPr>
          <p:nvPr>
            <p:ph idx="1"/>
          </p:nvPr>
        </p:nvSpPr>
        <p:spPr>
          <a:xfrm>
            <a:off x="364342" y="1745731"/>
            <a:ext cx="7268680" cy="3718180"/>
          </a:xfrm>
          <a:solidFill>
            <a:schemeClr val="accent6">
              <a:lumMod val="40000"/>
              <a:lumOff val="60000"/>
            </a:schemeClr>
          </a:solidFill>
        </p:spPr>
        <p:txBody>
          <a:bodyPr>
            <a:normAutofit fontScale="85000" lnSpcReduction="10000"/>
          </a:bodyPr>
          <a:lstStyle/>
          <a:p>
            <a:pPr marL="0" indent="0">
              <a:buNone/>
            </a:pPr>
            <a:r>
              <a:rPr lang="fr-FR" sz="2600" b="1"/>
              <a:t>1. Renée a expliqué: « je me sentais plus française. »</a:t>
            </a:r>
          </a:p>
          <a:p>
            <a:pPr marL="0" indent="0">
              <a:buNone/>
            </a:pPr>
            <a:endParaRPr lang="fr-FR" sz="1300" b="1"/>
          </a:p>
          <a:p>
            <a:pPr marL="0" indent="0">
              <a:buNone/>
            </a:pPr>
            <a:r>
              <a:rPr lang="fr-FR" sz="2600" b="1"/>
              <a:t>2. Ils ont annoncé: « Nous sommes très fiers d’avoir voté. »</a:t>
            </a:r>
          </a:p>
          <a:p>
            <a:pPr marL="0" indent="0">
              <a:buNone/>
            </a:pPr>
            <a:endParaRPr lang="fr-FR" sz="1300" b="1"/>
          </a:p>
          <a:p>
            <a:pPr marL="0" indent="0">
              <a:buNone/>
            </a:pPr>
            <a:r>
              <a:rPr lang="fr-FR" sz="2600" b="1"/>
              <a:t>3. Pierre et Mathieu ont déclaré: « Nous préfèrerons voter blanc. »</a:t>
            </a:r>
          </a:p>
          <a:p>
            <a:pPr marL="0" indent="0">
              <a:buNone/>
            </a:pPr>
            <a:endParaRPr lang="fr-FR" sz="1300" b="1"/>
          </a:p>
          <a:p>
            <a:pPr marL="0" indent="0">
              <a:buNone/>
            </a:pPr>
            <a:r>
              <a:rPr lang="fr-FR" sz="2600" b="1"/>
              <a:t>4. Elle a répondu à son mari: « Je ne suis jamais allée voter. »</a:t>
            </a:r>
          </a:p>
          <a:p>
            <a:pPr marL="0" indent="0">
              <a:buNone/>
            </a:pPr>
            <a:endParaRPr lang="fr-FR" sz="1300" b="1"/>
          </a:p>
          <a:p>
            <a:pPr marL="0" indent="0">
              <a:buNone/>
            </a:pPr>
            <a:r>
              <a:rPr lang="fr-FR" sz="2600" b="1"/>
              <a:t>5. Mon frère lui a raconté: « le candidat que j’ai choisi a été élu. »</a:t>
            </a:r>
          </a:p>
        </p:txBody>
      </p:sp>
      <p:sp>
        <p:nvSpPr>
          <p:cNvPr id="4" name="TextBox 3"/>
          <p:cNvSpPr txBox="1"/>
          <p:nvPr/>
        </p:nvSpPr>
        <p:spPr>
          <a:xfrm>
            <a:off x="566832" y="5739081"/>
            <a:ext cx="10966096" cy="830997"/>
          </a:xfrm>
          <a:prstGeom prst="rect">
            <a:avLst/>
          </a:prstGeom>
          <a:solidFill>
            <a:srgbClr val="E2B0FF"/>
          </a:solidFill>
        </p:spPr>
        <p:txBody>
          <a:bodyPr wrap="square" rtlCol="0">
            <a:spAutoFit/>
          </a:bodyPr>
          <a:lstStyle/>
          <a:p>
            <a:r>
              <a:rPr lang="fr-FR" sz="2400" b="1" u="sng"/>
              <a:t>Remarque :</a:t>
            </a:r>
            <a:r>
              <a:rPr lang="fr-FR" sz="2400"/>
              <a:t> toutes les phrases ici rapportent ce que quelqu’un </a:t>
            </a:r>
            <a:r>
              <a:rPr lang="fr-FR" sz="2400" u="sng"/>
              <a:t>a dit </a:t>
            </a:r>
            <a:r>
              <a:rPr lang="fr-FR" sz="2400"/>
              <a:t>dans le passé, il faut donc modifier le temps dans la clause subordonnée si nécessaire.</a:t>
            </a:r>
          </a:p>
        </p:txBody>
      </p:sp>
      <p:sp>
        <p:nvSpPr>
          <p:cNvPr id="5" name="TextBox 4"/>
          <p:cNvSpPr txBox="1"/>
          <p:nvPr/>
        </p:nvSpPr>
        <p:spPr>
          <a:xfrm>
            <a:off x="2024008" y="886397"/>
            <a:ext cx="5724772" cy="523220"/>
          </a:xfrm>
          <a:prstGeom prst="rect">
            <a:avLst/>
          </a:prstGeom>
          <a:solidFill>
            <a:schemeClr val="accent5">
              <a:lumMod val="40000"/>
              <a:lumOff val="60000"/>
            </a:schemeClr>
          </a:solidFill>
        </p:spPr>
        <p:txBody>
          <a:bodyPr wrap="none" rtlCol="0">
            <a:spAutoFit/>
          </a:bodyPr>
          <a:lstStyle/>
          <a:p>
            <a:r>
              <a:rPr lang="fr-FR" sz="2800" b="1"/>
              <a:t>Transposez au discours indirect passé</a:t>
            </a:r>
            <a:endParaRPr lang="fr-FR" sz="280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1308"/>
          <a:stretch/>
        </p:blipFill>
        <p:spPr>
          <a:xfrm>
            <a:off x="11094010" y="0"/>
            <a:ext cx="1097990" cy="986656"/>
          </a:xfrm>
          <a:prstGeom prst="rect">
            <a:avLst/>
          </a:prstGeom>
        </p:spPr>
      </p:pic>
      <p:sp>
        <p:nvSpPr>
          <p:cNvPr id="7" name="TextBox 6"/>
          <p:cNvSpPr txBox="1"/>
          <p:nvPr/>
        </p:nvSpPr>
        <p:spPr>
          <a:xfrm>
            <a:off x="7897598" y="1614743"/>
            <a:ext cx="3981872" cy="3847207"/>
          </a:xfrm>
          <a:prstGeom prst="rect">
            <a:avLst/>
          </a:prstGeom>
          <a:solidFill>
            <a:schemeClr val="accent2">
              <a:lumMod val="40000"/>
              <a:lumOff val="60000"/>
            </a:schemeClr>
          </a:solidFill>
        </p:spPr>
        <p:txBody>
          <a:bodyPr wrap="square" rtlCol="0">
            <a:spAutoFit/>
          </a:bodyPr>
          <a:lstStyle/>
          <a:p>
            <a:r>
              <a:rPr lang="fr-FR" sz="2800" b="1" u="sng"/>
              <a:t>Conseil: </a:t>
            </a:r>
          </a:p>
          <a:p>
            <a:r>
              <a:rPr lang="fr-FR" sz="2400"/>
              <a:t>Utilisez ce tableau pour vous aider avec le changement de temps:</a:t>
            </a:r>
          </a:p>
          <a:p>
            <a:endParaRPr lang="fr-FR" sz="2400"/>
          </a:p>
          <a:p>
            <a:endParaRPr lang="fr-FR" sz="2400"/>
          </a:p>
          <a:p>
            <a:endParaRPr lang="fr-FR" sz="2400"/>
          </a:p>
          <a:p>
            <a:endParaRPr lang="fr-FR" sz="2400"/>
          </a:p>
          <a:p>
            <a:endParaRPr lang="fr-FR" sz="2400"/>
          </a:p>
          <a:p>
            <a:endParaRPr lang="fr-FR" sz="2400"/>
          </a:p>
        </p:txBody>
      </p:sp>
      <p:pic>
        <p:nvPicPr>
          <p:cNvPr id="10" name="Picture 2" descr="https://upload.wikimedia.org/wikipedia/en/thumb/c/c3/Flag_of_France.svg/1280px-Flag_of_France.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8955" y="954968"/>
            <a:ext cx="527117" cy="3880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aphicFrame>
        <p:nvGraphicFramePr>
          <p:cNvPr id="11" name="Table 10"/>
          <p:cNvGraphicFramePr>
            <a:graphicFrameLocks noGrp="1"/>
          </p:cNvGraphicFramePr>
          <p:nvPr/>
        </p:nvGraphicFramePr>
        <p:xfrm>
          <a:off x="8043115" y="3431806"/>
          <a:ext cx="3691113" cy="1854200"/>
        </p:xfrm>
        <a:graphic>
          <a:graphicData uri="http://schemas.openxmlformats.org/drawingml/2006/table">
            <a:tbl>
              <a:tblPr firstRow="1" bandRow="1">
                <a:tableStyleId>{5C22544A-7EE6-4342-B048-85BDC9FD1C3A}</a:tableStyleId>
              </a:tblPr>
              <a:tblGrid>
                <a:gridCol w="3691113">
                  <a:extLst>
                    <a:ext uri="{9D8B030D-6E8A-4147-A177-3AD203B41FA5}">
                      <a16:colId xmlns:a16="http://schemas.microsoft.com/office/drawing/2014/main" val="20000"/>
                    </a:ext>
                  </a:extLst>
                </a:gridCol>
              </a:tblGrid>
              <a:tr h="370840">
                <a:tc>
                  <a:txBody>
                    <a:bodyPr/>
                    <a:lstStyle/>
                    <a:p>
                      <a:r>
                        <a:rPr lang="fr-FR" b="1">
                          <a:solidFill>
                            <a:srgbClr val="000000"/>
                          </a:solidFill>
                        </a:rPr>
                        <a:t>présent </a:t>
                      </a:r>
                      <a:r>
                        <a:rPr lang="fr-FR" b="1">
                          <a:solidFill>
                            <a:srgbClr val="000000"/>
                          </a:solidFill>
                          <a:sym typeface="Wingdings"/>
                        </a:rPr>
                        <a:t> imparfait</a:t>
                      </a:r>
                      <a:endParaRPr lang="fr-FR" b="1">
                        <a:solidFill>
                          <a:srgbClr val="000000"/>
                        </a:solidFill>
                      </a:endParaRPr>
                    </a:p>
                  </a:txBody>
                  <a:tcPr>
                    <a:lnL w="38100" cap="flat" cmpd="sng" algn="ctr">
                      <a:solidFill>
                        <a:prstClr val="black"/>
                      </a:solidFill>
                      <a:prstDash val="solid"/>
                      <a:round/>
                      <a:headEnd type="none" w="med" len="med"/>
                      <a:tailEnd type="none" w="med" len="med"/>
                    </a:lnL>
                    <a:lnR w="38100" cap="flat" cmpd="sng" algn="ctr">
                      <a:solidFill>
                        <a:prstClr val="black"/>
                      </a:solidFill>
                      <a:prstDash val="solid"/>
                      <a:round/>
                      <a:headEnd type="none" w="med" len="med"/>
                      <a:tailEnd type="none" w="med" len="med"/>
                    </a:lnR>
                    <a:lnT w="38100" cap="flat" cmpd="sng" algn="ctr">
                      <a:solidFill>
                        <a:prstClr val="black"/>
                      </a:solidFill>
                      <a:prstDash val="solid"/>
                      <a:round/>
                      <a:headEnd type="none" w="med" len="med"/>
                      <a:tailEnd type="none" w="med" len="med"/>
                    </a:lnT>
                    <a:lnB w="38100" cap="flat" cmpd="sng" algn="ctr">
                      <a:solidFill>
                        <a:prstClr val="black"/>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r>
                        <a:rPr lang="fr-FR" b="1"/>
                        <a:t>imparfait </a:t>
                      </a:r>
                      <a:r>
                        <a:rPr lang="fr-FR" b="1">
                          <a:sym typeface="Wingdings"/>
                        </a:rPr>
                        <a:t> imparfait</a:t>
                      </a:r>
                      <a:endParaRPr lang="fr-FR" b="1"/>
                    </a:p>
                  </a:txBody>
                  <a:tcPr>
                    <a:lnL w="38100" cap="flat" cmpd="sng" algn="ctr">
                      <a:solidFill>
                        <a:prstClr val="black"/>
                      </a:solidFill>
                      <a:prstDash val="solid"/>
                      <a:round/>
                      <a:headEnd type="none" w="med" len="med"/>
                      <a:tailEnd type="none" w="med" len="med"/>
                    </a:lnL>
                    <a:lnR w="38100" cap="flat" cmpd="sng" algn="ctr">
                      <a:solidFill>
                        <a:prstClr val="black"/>
                      </a:solidFill>
                      <a:prstDash val="solid"/>
                      <a:round/>
                      <a:headEnd type="none" w="med" len="med"/>
                      <a:tailEnd type="none" w="med" len="med"/>
                    </a:lnR>
                    <a:lnT w="38100" cap="flat" cmpd="sng" algn="ctr">
                      <a:solidFill>
                        <a:prstClr val="black"/>
                      </a:solidFill>
                      <a:prstDash val="solid"/>
                      <a:round/>
                      <a:headEnd type="none" w="med" len="med"/>
                      <a:tailEnd type="none" w="med" len="med"/>
                    </a:lnT>
                    <a:lnB w="38100" cap="flat" cmpd="sng" algn="ctr">
                      <a:solidFill>
                        <a:prstClr val="black"/>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a:txBody>
                    <a:bodyPr/>
                    <a:lstStyle/>
                    <a:p>
                      <a:r>
                        <a:rPr lang="fr-FR" sz="1700" b="1"/>
                        <a:t>passé composé</a:t>
                      </a:r>
                      <a:r>
                        <a:rPr lang="fr-FR" sz="1700" b="1">
                          <a:sym typeface="Wingdings"/>
                        </a:rPr>
                        <a:t> plus-que-parfait</a:t>
                      </a:r>
                      <a:endParaRPr lang="fr-FR" sz="1700" b="1"/>
                    </a:p>
                  </a:txBody>
                  <a:tcPr>
                    <a:lnL w="38100" cap="flat" cmpd="sng" algn="ctr">
                      <a:solidFill>
                        <a:prstClr val="black"/>
                      </a:solidFill>
                      <a:prstDash val="solid"/>
                      <a:round/>
                      <a:headEnd type="none" w="med" len="med"/>
                      <a:tailEnd type="none" w="med" len="med"/>
                    </a:lnL>
                    <a:lnR w="38100" cap="flat" cmpd="sng" algn="ctr">
                      <a:solidFill>
                        <a:prstClr val="black"/>
                      </a:solidFill>
                      <a:prstDash val="solid"/>
                      <a:round/>
                      <a:headEnd type="none" w="med" len="med"/>
                      <a:tailEnd type="none" w="med" len="med"/>
                    </a:lnR>
                    <a:lnT w="38100" cap="flat" cmpd="sng" algn="ctr">
                      <a:solidFill>
                        <a:prstClr val="black"/>
                      </a:solidFill>
                      <a:prstDash val="solid"/>
                      <a:round/>
                      <a:headEnd type="none" w="med" len="med"/>
                      <a:tailEnd type="none" w="med" len="med"/>
                    </a:lnT>
                    <a:lnB w="38100" cap="flat" cmpd="sng" algn="ctr">
                      <a:solidFill>
                        <a:prstClr val="black"/>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0840">
                <a:tc>
                  <a:txBody>
                    <a:bodyPr/>
                    <a:lstStyle/>
                    <a:p>
                      <a:r>
                        <a:rPr lang="fr-FR" b="1"/>
                        <a:t>futur </a:t>
                      </a:r>
                      <a:r>
                        <a:rPr lang="fr-FR" b="1">
                          <a:sym typeface="Wingdings"/>
                        </a:rPr>
                        <a:t> conditionnel</a:t>
                      </a:r>
                      <a:endParaRPr lang="fr-FR" b="1"/>
                    </a:p>
                  </a:txBody>
                  <a:tcPr>
                    <a:lnL w="38100" cap="flat" cmpd="sng" algn="ctr">
                      <a:solidFill>
                        <a:prstClr val="black"/>
                      </a:solidFill>
                      <a:prstDash val="solid"/>
                      <a:round/>
                      <a:headEnd type="none" w="med" len="med"/>
                      <a:tailEnd type="none" w="med" len="med"/>
                    </a:lnL>
                    <a:lnR w="38100" cap="flat" cmpd="sng" algn="ctr">
                      <a:solidFill>
                        <a:prstClr val="black"/>
                      </a:solidFill>
                      <a:prstDash val="solid"/>
                      <a:round/>
                      <a:headEnd type="none" w="med" len="med"/>
                      <a:tailEnd type="none" w="med" len="med"/>
                    </a:lnR>
                    <a:lnT w="38100" cap="flat" cmpd="sng" algn="ctr">
                      <a:solidFill>
                        <a:prstClr val="black"/>
                      </a:solidFill>
                      <a:prstDash val="solid"/>
                      <a:round/>
                      <a:headEnd type="none" w="med" len="med"/>
                      <a:tailEnd type="none" w="med" len="med"/>
                    </a:lnT>
                    <a:lnB w="38100" cap="flat" cmpd="sng" algn="ctr">
                      <a:solidFill>
                        <a:prstClr val="black"/>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0840">
                <a:tc>
                  <a:txBody>
                    <a:bodyPr/>
                    <a:lstStyle/>
                    <a:p>
                      <a:r>
                        <a:rPr lang="fr-FR" sz="1700" b="1"/>
                        <a:t>conditionnel</a:t>
                      </a:r>
                      <a:r>
                        <a:rPr lang="fr-FR" sz="1700" b="1">
                          <a:sym typeface="Wingdings"/>
                        </a:rPr>
                        <a:t> conditionnel </a:t>
                      </a:r>
                      <a:endParaRPr lang="fr-FR" sz="1700" b="1"/>
                    </a:p>
                  </a:txBody>
                  <a:tcPr>
                    <a:lnL w="38100" cap="flat" cmpd="sng" algn="ctr">
                      <a:solidFill>
                        <a:prstClr val="black"/>
                      </a:solidFill>
                      <a:prstDash val="solid"/>
                      <a:round/>
                      <a:headEnd type="none" w="med" len="med"/>
                      <a:tailEnd type="none" w="med" len="med"/>
                    </a:lnL>
                    <a:lnR w="38100" cap="flat" cmpd="sng" algn="ctr">
                      <a:solidFill>
                        <a:prstClr val="black"/>
                      </a:solidFill>
                      <a:prstDash val="solid"/>
                      <a:round/>
                      <a:headEnd type="none" w="med" len="med"/>
                      <a:tailEnd type="none" w="med" len="med"/>
                    </a:lnR>
                    <a:lnT w="38100" cap="flat" cmpd="sng" algn="ctr">
                      <a:solidFill>
                        <a:prstClr val="black"/>
                      </a:solidFill>
                      <a:prstDash val="solid"/>
                      <a:round/>
                      <a:headEnd type="none" w="med" len="med"/>
                      <a:tailEnd type="none" w="med" len="med"/>
                    </a:lnT>
                    <a:lnB w="38100" cap="flat" cmpd="sng" algn="ctr">
                      <a:solidFill>
                        <a:prstClr val="black"/>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pic>
        <p:nvPicPr>
          <p:cNvPr id="12" name="Picture 2" descr="https://upload.wikimedia.org/wikipedia/en/thumb/c/c3/Flag_of_France.svg/1280px-Flag_of_France.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3841" y="957266"/>
            <a:ext cx="527117" cy="3880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Picture 2" descr="https://upload.wikimedia.org/wikipedia/en/thumb/c/c3/Flag_of_France.svg/1280px-Flag_of_France.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9137" y="957266"/>
            <a:ext cx="527117" cy="3880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9528380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106185"/>
            <a:ext cx="7195396" cy="661144"/>
          </a:xfrm>
        </p:spPr>
        <p:txBody>
          <a:bodyPr>
            <a:normAutofit fontScale="90000"/>
          </a:bodyPr>
          <a:lstStyle/>
          <a:p>
            <a:r>
              <a:rPr lang="fr-FR" b="1"/>
              <a:t>On s’entraîne!</a:t>
            </a:r>
          </a:p>
        </p:txBody>
      </p:sp>
      <p:sp>
        <p:nvSpPr>
          <p:cNvPr id="3" name="Content Placeholder 2"/>
          <p:cNvSpPr>
            <a:spLocks noGrp="1"/>
          </p:cNvSpPr>
          <p:nvPr>
            <p:ph idx="1"/>
          </p:nvPr>
        </p:nvSpPr>
        <p:spPr>
          <a:xfrm>
            <a:off x="364341" y="1745731"/>
            <a:ext cx="11483101" cy="3718180"/>
          </a:xfrm>
          <a:solidFill>
            <a:schemeClr val="accent6">
              <a:lumMod val="40000"/>
              <a:lumOff val="60000"/>
            </a:schemeClr>
          </a:solidFill>
        </p:spPr>
        <p:txBody>
          <a:bodyPr>
            <a:normAutofit/>
          </a:bodyPr>
          <a:lstStyle/>
          <a:p>
            <a:pPr marL="0" indent="0">
              <a:buNone/>
            </a:pPr>
            <a:r>
              <a:rPr lang="fr-FR" sz="2600" b="1"/>
              <a:t>1. Renée a expliqué qu’elle se sentait plus française. </a:t>
            </a:r>
          </a:p>
          <a:p>
            <a:pPr marL="0" indent="0">
              <a:buNone/>
            </a:pPr>
            <a:endParaRPr lang="fr-FR" sz="1300" b="1"/>
          </a:p>
          <a:p>
            <a:pPr marL="0" indent="0">
              <a:buNone/>
            </a:pPr>
            <a:r>
              <a:rPr lang="fr-FR" sz="2600" b="1"/>
              <a:t>2. Ils ont annoncé qu’ils étaient très fiers d’avoir voté. </a:t>
            </a:r>
          </a:p>
          <a:p>
            <a:pPr marL="0" indent="0">
              <a:buNone/>
            </a:pPr>
            <a:endParaRPr lang="fr-FR" sz="1300" b="1"/>
          </a:p>
          <a:p>
            <a:pPr marL="0" indent="0">
              <a:buNone/>
            </a:pPr>
            <a:r>
              <a:rPr lang="fr-FR" sz="2600" b="1"/>
              <a:t>3. Pierre et Mathieu ont déclaré qu’ils préféreraient voter blanc. </a:t>
            </a:r>
          </a:p>
          <a:p>
            <a:pPr marL="0" indent="0">
              <a:buNone/>
            </a:pPr>
            <a:endParaRPr lang="fr-FR" sz="1300" b="1"/>
          </a:p>
          <a:p>
            <a:pPr marL="0" indent="0">
              <a:buNone/>
            </a:pPr>
            <a:r>
              <a:rPr lang="fr-FR" sz="2600" b="1"/>
              <a:t>4. Elle a répondu à son mari qu’elle n’était jamais allée voter. </a:t>
            </a:r>
          </a:p>
          <a:p>
            <a:pPr marL="0" indent="0">
              <a:buNone/>
            </a:pPr>
            <a:endParaRPr lang="fr-FR" sz="1300" b="1"/>
          </a:p>
          <a:p>
            <a:pPr marL="0" indent="0">
              <a:buNone/>
            </a:pPr>
            <a:r>
              <a:rPr lang="fr-FR" sz="2600" b="1"/>
              <a:t>5. Mon frère lui a raconté que le candidat qu’il avait choisi avait été élu.</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1308"/>
          <a:stretch/>
        </p:blipFill>
        <p:spPr>
          <a:xfrm>
            <a:off x="11094010" y="0"/>
            <a:ext cx="1097990" cy="986656"/>
          </a:xfrm>
          <a:prstGeom prst="rect">
            <a:avLst/>
          </a:prstGeom>
        </p:spPr>
      </p:pic>
      <p:pic>
        <p:nvPicPr>
          <p:cNvPr id="10" name="Picture 2" descr="https://upload.wikimedia.org/wikipedia/en/thumb/c/c3/Flag_of_France.svg/1280px-Flag_of_France.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8955" y="954968"/>
            <a:ext cx="527117" cy="3880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2" descr="https://upload.wikimedia.org/wikipedia/en/thumb/c/c3/Flag_of_France.svg/1280px-Flag_of_France.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3841" y="957266"/>
            <a:ext cx="527117" cy="3880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Picture 2" descr="https://upload.wikimedia.org/wikipedia/en/thumb/c/c3/Flag_of_France.svg/1280px-Flag_of_France.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9137" y="957266"/>
            <a:ext cx="527117" cy="3880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TextBox 13"/>
          <p:cNvSpPr txBox="1"/>
          <p:nvPr/>
        </p:nvSpPr>
        <p:spPr>
          <a:xfrm>
            <a:off x="2081732" y="877044"/>
            <a:ext cx="2091406" cy="523220"/>
          </a:xfrm>
          <a:prstGeom prst="rect">
            <a:avLst/>
          </a:prstGeom>
          <a:noFill/>
        </p:spPr>
        <p:txBody>
          <a:bodyPr wrap="none" rtlCol="0">
            <a:spAutoFit/>
          </a:bodyPr>
          <a:lstStyle/>
          <a:p>
            <a:r>
              <a:rPr lang="fr-FR" sz="2800" b="1">
                <a:solidFill>
                  <a:srgbClr val="FF0000"/>
                </a:solidFill>
              </a:rPr>
              <a:t>Les réponses</a:t>
            </a:r>
          </a:p>
        </p:txBody>
      </p:sp>
    </p:spTree>
    <p:extLst>
      <p:ext uri="{BB962C8B-B14F-4D97-AF65-F5344CB8AC3E}">
        <p14:creationId xmlns:p14="http://schemas.microsoft.com/office/powerpoint/2010/main" val="3862361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3173" y="1517824"/>
            <a:ext cx="9604867" cy="2810336"/>
          </a:xfrm>
        </p:spPr>
        <p:txBody>
          <a:bodyPr>
            <a:normAutofit/>
          </a:bodyPr>
          <a:lstStyle/>
          <a:p>
            <a:br>
              <a:rPr lang="fr-FR" b="1" dirty="0"/>
            </a:br>
            <a:r>
              <a:rPr lang="fr-FR" sz="5400" b="1" dirty="0"/>
              <a:t>vote blanc?				vote nul?</a:t>
            </a:r>
          </a:p>
        </p:txBody>
      </p:sp>
    </p:spTree>
    <p:extLst>
      <p:ext uri="{BB962C8B-B14F-4D97-AF65-F5344CB8AC3E}">
        <p14:creationId xmlns:p14="http://schemas.microsoft.com/office/powerpoint/2010/main" val="5408655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5744"/>
            <a:ext cx="10515600" cy="937202"/>
          </a:xfrm>
        </p:spPr>
        <p:txBody>
          <a:bodyPr/>
          <a:lstStyle/>
          <a:p>
            <a:r>
              <a:rPr lang="fr-FR" b="1" dirty="0"/>
              <a:t>Abstention, vote blanc, vote nul</a:t>
            </a:r>
          </a:p>
        </p:txBody>
      </p:sp>
      <p:sp>
        <p:nvSpPr>
          <p:cNvPr id="3" name="Content Placeholder 2"/>
          <p:cNvSpPr>
            <a:spLocks noGrp="1"/>
          </p:cNvSpPr>
          <p:nvPr>
            <p:ph idx="1"/>
          </p:nvPr>
        </p:nvSpPr>
        <p:spPr>
          <a:xfrm>
            <a:off x="856439" y="1758439"/>
            <a:ext cx="10515600" cy="4749945"/>
          </a:xfrm>
          <a:solidFill>
            <a:schemeClr val="accent6">
              <a:lumMod val="20000"/>
              <a:lumOff val="80000"/>
            </a:schemeClr>
          </a:solidFill>
        </p:spPr>
        <p:txBody>
          <a:bodyPr>
            <a:normAutofit fontScale="92500" lnSpcReduction="20000"/>
          </a:bodyPr>
          <a:lstStyle/>
          <a:p>
            <a:pPr marL="0" indent="0" algn="just">
              <a:buNone/>
            </a:pPr>
            <a:r>
              <a:rPr lang="fr-FR" b="1" dirty="0"/>
              <a:t>Le vote blanc n’est pas …………………… dans les suffrages exprimés. Il indique une volonté de …………………… activement au débat démocratique mais marque un</a:t>
            </a:r>
            <a:r>
              <a:rPr lang="fr-FR" b="1" dirty="0">
                <a:solidFill>
                  <a:srgbClr val="FF0000"/>
                </a:solidFill>
              </a:rPr>
              <a:t> </a:t>
            </a:r>
            <a:r>
              <a:rPr lang="fr-FR" b="1" dirty="0"/>
              <a:t>…………………… de l’ensemble des candidats proposés. </a:t>
            </a:r>
          </a:p>
          <a:p>
            <a:pPr marL="0" indent="0" algn="just">
              <a:buNone/>
            </a:pPr>
            <a:endParaRPr lang="fr-FR" b="1" dirty="0"/>
          </a:p>
          <a:p>
            <a:pPr marL="0" indent="0" algn="just">
              <a:buNone/>
            </a:pPr>
            <a:r>
              <a:rPr lang="fr-FR" b="1" dirty="0"/>
              <a:t>A contrario du vote blanc, le vote …………………… est souvent considéré comme le résultat d’une erreur de ……………………. Il n’est pas reconnu et est exclu des …………………… de l’élection. Il peut cependant aussi être …………………… de la part de l’électeur et signifie une volonté de se démarquer des choix proposés. </a:t>
            </a:r>
          </a:p>
          <a:p>
            <a:pPr marL="0" indent="0" algn="just">
              <a:buNone/>
            </a:pPr>
            <a:endParaRPr lang="fr-FR" b="1" dirty="0"/>
          </a:p>
          <a:p>
            <a:pPr marL="0" indent="0" algn="just">
              <a:buNone/>
            </a:pPr>
            <a:r>
              <a:rPr lang="fr-FR" b="1" dirty="0"/>
              <a:t>S’abstenir, c’est ne pas …………………… voter alors même qu’on est …………………… sur les listes électorales. …………………… se traduit soit par un désintérêt total pour la ……………………, soit une volonté de montrer son ……………………. </a:t>
            </a:r>
          </a:p>
        </p:txBody>
      </p:sp>
      <p:sp>
        <p:nvSpPr>
          <p:cNvPr id="4" name="TextBox 3"/>
          <p:cNvSpPr txBox="1"/>
          <p:nvPr/>
        </p:nvSpPr>
        <p:spPr>
          <a:xfrm>
            <a:off x="10668000" y="5985164"/>
            <a:ext cx="704039" cy="523220"/>
          </a:xfrm>
          <a:prstGeom prst="rect">
            <a:avLst/>
          </a:prstGeom>
          <a:noFill/>
        </p:spPr>
        <p:txBody>
          <a:bodyPr wrap="none" rtlCol="0">
            <a:spAutoFit/>
          </a:bodyPr>
          <a:lstStyle/>
          <a:p>
            <a:r>
              <a:rPr lang="fr-FR" sz="2800" b="1" dirty="0"/>
              <a:t>/12</a:t>
            </a: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10945090" y="115744"/>
            <a:ext cx="962487" cy="770947"/>
          </a:xfrm>
          <a:prstGeom prst="rect">
            <a:avLst/>
          </a:prstGeom>
        </p:spPr>
      </p:pic>
      <p:sp>
        <p:nvSpPr>
          <p:cNvPr id="7" name="TextBox 6">
            <a:extLst>
              <a:ext uri="{FF2B5EF4-FFF2-40B4-BE49-F238E27FC236}">
                <a16:creationId xmlns:a16="http://schemas.microsoft.com/office/drawing/2014/main" id="{EF9D0B6B-2E6B-2C60-BC2A-CC10C009B896}"/>
              </a:ext>
            </a:extLst>
          </p:cNvPr>
          <p:cNvSpPr txBox="1"/>
          <p:nvPr/>
        </p:nvSpPr>
        <p:spPr>
          <a:xfrm>
            <a:off x="838200" y="1052946"/>
            <a:ext cx="11235896" cy="523220"/>
          </a:xfrm>
          <a:prstGeom prst="rect">
            <a:avLst/>
          </a:prstGeom>
          <a:solidFill>
            <a:schemeClr val="accent5">
              <a:lumMod val="40000"/>
              <a:lumOff val="60000"/>
            </a:schemeClr>
          </a:solidFill>
        </p:spPr>
        <p:txBody>
          <a:bodyPr wrap="none" rtlCol="0">
            <a:spAutoFit/>
          </a:bodyPr>
          <a:lstStyle/>
          <a:p>
            <a:r>
              <a:rPr lang="fr-FR" sz="2800" b="1"/>
              <a:t>Activité 1 : Remplissez les blancs en utilisant les mots fournis dans la liste. </a:t>
            </a:r>
            <a:endParaRPr lang="fr-FR" sz="2800"/>
          </a:p>
        </p:txBody>
      </p:sp>
      <p:pic>
        <p:nvPicPr>
          <p:cNvPr id="8" name="Picture 2" descr="https://upload.wikimedia.org/wikipedia/en/thumb/c/c3/Flag_of_France.svg/1280px-Flag_of_France.svg.png">
            <a:extLst>
              <a:ext uri="{FF2B5EF4-FFF2-40B4-BE49-F238E27FC236}">
                <a16:creationId xmlns:a16="http://schemas.microsoft.com/office/drawing/2014/main" id="{74DDC1B0-9ED3-AEBE-DC50-081860575FF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3891" y="1120541"/>
            <a:ext cx="527117" cy="3880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9905398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3173" y="1517824"/>
            <a:ext cx="9604867" cy="3739976"/>
          </a:xfrm>
        </p:spPr>
        <p:txBody>
          <a:bodyPr>
            <a:normAutofit fontScale="90000"/>
          </a:bodyPr>
          <a:lstStyle/>
          <a:p>
            <a:pPr algn="just"/>
            <a:br>
              <a:rPr lang="fr-FR" b="1" dirty="0"/>
            </a:br>
            <a:r>
              <a:rPr lang="fr-FR" sz="5400" b="1" dirty="0"/>
              <a:t>vote blanc?				vote nul?</a:t>
            </a:r>
            <a:br>
              <a:rPr lang="fr-FR" sz="5400" b="1" dirty="0"/>
            </a:br>
            <a:br>
              <a:rPr lang="fr-FR" sz="5400" b="1" dirty="0"/>
            </a:br>
            <a:r>
              <a:rPr lang="fr-FR" sz="5400" b="1" dirty="0">
                <a:solidFill>
                  <a:srgbClr val="FF0000"/>
                </a:solidFill>
              </a:rPr>
              <a:t>L’abstention nul comptabilisé manipulation intentionnel</a:t>
            </a:r>
            <a:r>
              <a:rPr lang="fr-FR" sz="5400" b="1" dirty="0"/>
              <a:t> </a:t>
            </a:r>
            <a:r>
              <a:rPr lang="fr-FR" sz="5400" b="1" dirty="0">
                <a:solidFill>
                  <a:srgbClr val="FF0000"/>
                </a:solidFill>
              </a:rPr>
              <a:t>participer</a:t>
            </a:r>
            <a:br>
              <a:rPr lang="fr-FR" sz="5400" b="1" dirty="0"/>
            </a:br>
            <a:r>
              <a:rPr lang="fr-FR" sz="5400" b="1" dirty="0">
                <a:solidFill>
                  <a:srgbClr val="FF0000"/>
                </a:solidFill>
              </a:rPr>
              <a:t>résultats politique rejet </a:t>
            </a:r>
            <a:br>
              <a:rPr lang="fr-FR" sz="5400" b="1" dirty="0"/>
            </a:br>
            <a:r>
              <a:rPr lang="fr-FR" sz="5400" b="1" dirty="0">
                <a:solidFill>
                  <a:srgbClr val="FF0000"/>
                </a:solidFill>
              </a:rPr>
              <a:t>aller désaccord</a:t>
            </a:r>
            <a:r>
              <a:rPr lang="fr-FR" sz="5400" b="1" dirty="0"/>
              <a:t> </a:t>
            </a:r>
            <a:r>
              <a:rPr lang="fr-FR" sz="5400" b="1" dirty="0">
                <a:solidFill>
                  <a:srgbClr val="FF0000"/>
                </a:solidFill>
              </a:rPr>
              <a:t>inscrit</a:t>
            </a:r>
            <a:r>
              <a:rPr lang="fr-FR" sz="5400" b="1" dirty="0"/>
              <a:t> </a:t>
            </a:r>
            <a:br>
              <a:rPr lang="fr-FR" sz="5400" b="1" dirty="0"/>
            </a:br>
            <a:br>
              <a:rPr lang="fr-FR" sz="5400" b="1" dirty="0"/>
            </a:br>
            <a:endParaRPr lang="fr-FR" sz="5400" b="1" dirty="0"/>
          </a:p>
        </p:txBody>
      </p:sp>
    </p:spTree>
    <p:extLst>
      <p:ext uri="{BB962C8B-B14F-4D97-AF65-F5344CB8AC3E}">
        <p14:creationId xmlns:p14="http://schemas.microsoft.com/office/powerpoint/2010/main" val="6114072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3906" y="1604468"/>
            <a:ext cx="10815782" cy="5101792"/>
          </a:xfrm>
          <a:ln w="38100" cmpd="sng">
            <a:solidFill>
              <a:srgbClr val="000000"/>
            </a:solidFill>
          </a:ln>
        </p:spPr>
        <p:txBody>
          <a:bodyPr vert="horz" lIns="91440" tIns="45720" rIns="91440" bIns="45720" rtlCol="0" anchor="t">
            <a:normAutofit fontScale="77500" lnSpcReduction="20000"/>
          </a:bodyPr>
          <a:lstStyle/>
          <a:p>
            <a:pPr marL="0" indent="0" algn="just">
              <a:lnSpc>
                <a:spcPct val="110000"/>
              </a:lnSpc>
              <a:buNone/>
            </a:pPr>
            <a:r>
              <a:rPr lang="fr-FR" dirty="0"/>
              <a:t>Le vote blanc n’est pas </a:t>
            </a:r>
            <a:r>
              <a:rPr lang="fr-FR" b="1" dirty="0">
                <a:solidFill>
                  <a:srgbClr val="FF0000"/>
                </a:solidFill>
              </a:rPr>
              <a:t>comptabilisé</a:t>
            </a:r>
            <a:r>
              <a:rPr lang="fr-FR" dirty="0"/>
              <a:t> dans les suffrages exprimés. </a:t>
            </a:r>
            <a:endParaRPr lang="en-US" dirty="0"/>
          </a:p>
          <a:p>
            <a:pPr marL="0" indent="0" algn="just">
              <a:lnSpc>
                <a:spcPct val="110000"/>
              </a:lnSpc>
              <a:buNone/>
            </a:pPr>
            <a:r>
              <a:rPr lang="fr-FR" dirty="0"/>
              <a:t>Il indique une volonté de </a:t>
            </a:r>
            <a:r>
              <a:rPr lang="fr-FR" b="1" dirty="0">
                <a:solidFill>
                  <a:srgbClr val="FF0000"/>
                </a:solidFill>
              </a:rPr>
              <a:t>participer</a:t>
            </a:r>
            <a:r>
              <a:rPr lang="fr-FR" b="1" dirty="0"/>
              <a:t> </a:t>
            </a:r>
            <a:r>
              <a:rPr lang="fr-FR" dirty="0"/>
              <a:t>activement au débat démocratique </a:t>
            </a:r>
            <a:endParaRPr lang="fr-FR"/>
          </a:p>
          <a:p>
            <a:pPr marL="0" indent="0" algn="just">
              <a:lnSpc>
                <a:spcPct val="110000"/>
              </a:lnSpc>
              <a:buNone/>
            </a:pPr>
            <a:r>
              <a:rPr lang="fr-FR" dirty="0"/>
              <a:t>mais marque un</a:t>
            </a:r>
            <a:r>
              <a:rPr lang="fr-FR" dirty="0">
                <a:solidFill>
                  <a:srgbClr val="FF0000"/>
                </a:solidFill>
              </a:rPr>
              <a:t> </a:t>
            </a:r>
            <a:r>
              <a:rPr lang="fr-FR" b="1" dirty="0">
                <a:solidFill>
                  <a:srgbClr val="FF0000"/>
                </a:solidFill>
              </a:rPr>
              <a:t>rejet</a:t>
            </a:r>
            <a:r>
              <a:rPr lang="fr-FR" dirty="0">
                <a:solidFill>
                  <a:srgbClr val="FF0000"/>
                </a:solidFill>
              </a:rPr>
              <a:t> </a:t>
            </a:r>
            <a:r>
              <a:rPr lang="fr-FR" dirty="0"/>
              <a:t>de l’ensemble des candidats proposés. </a:t>
            </a:r>
            <a:endParaRPr lang="fr-FR" dirty="0">
              <a:cs typeface="Calibri"/>
            </a:endParaRPr>
          </a:p>
          <a:p>
            <a:pPr marL="0" indent="0" algn="just">
              <a:lnSpc>
                <a:spcPct val="110000"/>
              </a:lnSpc>
              <a:buNone/>
            </a:pPr>
            <a:r>
              <a:rPr lang="fr-FR" dirty="0"/>
              <a:t>A contrario du vote blanc, le vote </a:t>
            </a:r>
            <a:r>
              <a:rPr lang="fr-FR" b="1" dirty="0">
                <a:solidFill>
                  <a:srgbClr val="FF0000"/>
                </a:solidFill>
              </a:rPr>
              <a:t>nul</a:t>
            </a:r>
            <a:r>
              <a:rPr lang="fr-FR" dirty="0"/>
              <a:t> est souvent considéré comme </a:t>
            </a:r>
          </a:p>
          <a:p>
            <a:pPr marL="0" indent="0" algn="just">
              <a:lnSpc>
                <a:spcPct val="110000"/>
              </a:lnSpc>
              <a:buNone/>
            </a:pPr>
            <a:r>
              <a:rPr lang="fr-FR" dirty="0"/>
              <a:t>le résultat d’une erreur de </a:t>
            </a:r>
            <a:r>
              <a:rPr lang="fr-FR" b="1" dirty="0">
                <a:solidFill>
                  <a:srgbClr val="FF0000"/>
                </a:solidFill>
              </a:rPr>
              <a:t>manipulation</a:t>
            </a:r>
            <a:r>
              <a:rPr lang="fr-FR" dirty="0"/>
              <a:t>. </a:t>
            </a:r>
            <a:endParaRPr lang="fr-FR"/>
          </a:p>
          <a:p>
            <a:pPr marL="0" indent="0" algn="just">
              <a:lnSpc>
                <a:spcPct val="110000"/>
              </a:lnSpc>
              <a:buNone/>
            </a:pPr>
            <a:r>
              <a:rPr lang="fr-FR" dirty="0"/>
              <a:t>Il n’est pas reconnu et est exclu des </a:t>
            </a:r>
            <a:r>
              <a:rPr lang="fr-FR" b="1" dirty="0">
                <a:solidFill>
                  <a:srgbClr val="FF0000"/>
                </a:solidFill>
              </a:rPr>
              <a:t>résultats</a:t>
            </a:r>
            <a:r>
              <a:rPr lang="fr-FR" dirty="0"/>
              <a:t> de l’élection. </a:t>
            </a:r>
          </a:p>
          <a:p>
            <a:pPr marL="0" indent="0" algn="just">
              <a:lnSpc>
                <a:spcPct val="110000"/>
              </a:lnSpc>
              <a:buNone/>
            </a:pPr>
            <a:r>
              <a:rPr lang="fr-FR" dirty="0"/>
              <a:t>Il peut cependant aussi être </a:t>
            </a:r>
            <a:r>
              <a:rPr lang="fr-FR" b="1" dirty="0">
                <a:solidFill>
                  <a:srgbClr val="FF0000"/>
                </a:solidFill>
              </a:rPr>
              <a:t>intentionnel</a:t>
            </a:r>
            <a:r>
              <a:rPr lang="fr-FR" dirty="0"/>
              <a:t> de la part de l’électeur et signifie une volonté de se démarquer des choix proposés. </a:t>
            </a:r>
            <a:endParaRPr lang="fr-FR" dirty="0">
              <a:cs typeface="Calibri"/>
            </a:endParaRPr>
          </a:p>
          <a:p>
            <a:pPr marL="0" indent="0" algn="just">
              <a:lnSpc>
                <a:spcPct val="110000"/>
              </a:lnSpc>
              <a:buNone/>
            </a:pPr>
            <a:r>
              <a:rPr lang="fr-FR" dirty="0"/>
              <a:t>S’abstenir, c’est ne pas </a:t>
            </a:r>
            <a:r>
              <a:rPr lang="fr-FR" b="1" dirty="0">
                <a:solidFill>
                  <a:srgbClr val="FF0000"/>
                </a:solidFill>
              </a:rPr>
              <a:t>aller</a:t>
            </a:r>
            <a:r>
              <a:rPr lang="fr-FR" dirty="0"/>
              <a:t> voter </a:t>
            </a:r>
            <a:endParaRPr lang="fr-FR" dirty="0">
              <a:cs typeface="Calibri"/>
            </a:endParaRPr>
          </a:p>
          <a:p>
            <a:pPr marL="0" indent="0" algn="just">
              <a:lnSpc>
                <a:spcPct val="110000"/>
              </a:lnSpc>
              <a:buNone/>
            </a:pPr>
            <a:r>
              <a:rPr lang="fr-FR" dirty="0"/>
              <a:t>alors même qu’on est </a:t>
            </a:r>
            <a:r>
              <a:rPr lang="fr-FR" b="1" dirty="0">
                <a:solidFill>
                  <a:srgbClr val="FF0000"/>
                </a:solidFill>
              </a:rPr>
              <a:t>inscrit</a:t>
            </a:r>
            <a:r>
              <a:rPr lang="fr-FR" dirty="0"/>
              <a:t> sur les listes électorales. </a:t>
            </a:r>
            <a:endParaRPr lang="fr-FR">
              <a:solidFill>
                <a:srgbClr val="000000"/>
              </a:solidFill>
            </a:endParaRPr>
          </a:p>
          <a:p>
            <a:pPr marL="0" indent="0" algn="just">
              <a:lnSpc>
                <a:spcPct val="110000"/>
              </a:lnSpc>
              <a:buNone/>
            </a:pPr>
            <a:r>
              <a:rPr lang="fr-FR" b="1" dirty="0">
                <a:solidFill>
                  <a:srgbClr val="FF0000"/>
                </a:solidFill>
              </a:rPr>
              <a:t>L’abstention</a:t>
            </a:r>
            <a:r>
              <a:rPr lang="fr-FR" dirty="0"/>
              <a:t> se traduit soit par un désintérêt total pour la </a:t>
            </a:r>
            <a:r>
              <a:rPr lang="fr-FR" b="1" dirty="0">
                <a:solidFill>
                  <a:srgbClr val="FF0000"/>
                </a:solidFill>
              </a:rPr>
              <a:t>politique</a:t>
            </a:r>
            <a:r>
              <a:rPr lang="fr-FR" dirty="0"/>
              <a:t>, </a:t>
            </a:r>
          </a:p>
          <a:p>
            <a:pPr marL="0" indent="0" algn="just">
              <a:lnSpc>
                <a:spcPct val="110000"/>
              </a:lnSpc>
              <a:buNone/>
            </a:pPr>
            <a:r>
              <a:rPr lang="fr-FR" dirty="0"/>
              <a:t>soit une volonté de montrer son </a:t>
            </a:r>
            <a:r>
              <a:rPr lang="fr-FR" b="1" dirty="0">
                <a:solidFill>
                  <a:srgbClr val="FF0000"/>
                </a:solidFill>
              </a:rPr>
              <a:t>désaccord</a:t>
            </a:r>
            <a:r>
              <a:rPr lang="fr-FR" dirty="0"/>
              <a:t>. </a:t>
            </a:r>
            <a:endParaRPr lang="fr-FR">
              <a:cs typeface="Calibri"/>
            </a:endParaRPr>
          </a:p>
          <a:p>
            <a:pPr marL="0" indent="0" algn="just">
              <a:lnSpc>
                <a:spcPct val="110000"/>
              </a:lnSpc>
              <a:buNone/>
            </a:pPr>
            <a:endParaRPr lang="fr-FR" b="1"/>
          </a:p>
        </p:txBody>
      </p:sp>
      <p:sp>
        <p:nvSpPr>
          <p:cNvPr id="4" name="TextBox 3"/>
          <p:cNvSpPr txBox="1"/>
          <p:nvPr/>
        </p:nvSpPr>
        <p:spPr>
          <a:xfrm>
            <a:off x="11181145" y="6151924"/>
            <a:ext cx="704039" cy="523220"/>
          </a:xfrm>
          <a:prstGeom prst="rect">
            <a:avLst/>
          </a:prstGeom>
          <a:noFill/>
        </p:spPr>
        <p:txBody>
          <a:bodyPr wrap="none" rtlCol="0">
            <a:spAutoFit/>
          </a:bodyPr>
          <a:lstStyle/>
          <a:p>
            <a:r>
              <a:rPr lang="fr-FR" sz="2800" b="1"/>
              <a:t>/12</a:t>
            </a:r>
          </a:p>
        </p:txBody>
      </p:sp>
      <p:sp>
        <p:nvSpPr>
          <p:cNvPr id="5" name="TextBox 4"/>
          <p:cNvSpPr txBox="1"/>
          <p:nvPr/>
        </p:nvSpPr>
        <p:spPr>
          <a:xfrm>
            <a:off x="1043458" y="1014954"/>
            <a:ext cx="2363339" cy="584775"/>
          </a:xfrm>
          <a:prstGeom prst="rect">
            <a:avLst/>
          </a:prstGeom>
          <a:solidFill>
            <a:schemeClr val="accent2">
              <a:lumMod val="40000"/>
              <a:lumOff val="60000"/>
            </a:schemeClr>
          </a:solidFill>
        </p:spPr>
        <p:txBody>
          <a:bodyPr wrap="none" rtlCol="0">
            <a:spAutoFit/>
          </a:bodyPr>
          <a:lstStyle/>
          <a:p>
            <a:r>
              <a:rPr lang="fr-FR" sz="3200" b="1">
                <a:solidFill>
                  <a:srgbClr val="FF0000"/>
                </a:solidFill>
              </a:rPr>
              <a:t>Les réponses</a:t>
            </a:r>
          </a:p>
        </p:txBody>
      </p:sp>
      <p:sp>
        <p:nvSpPr>
          <p:cNvPr id="9" name="Title 1"/>
          <p:cNvSpPr>
            <a:spLocks noGrp="1"/>
          </p:cNvSpPr>
          <p:nvPr>
            <p:ph type="title"/>
          </p:nvPr>
        </p:nvSpPr>
        <p:spPr>
          <a:xfrm>
            <a:off x="838200" y="115744"/>
            <a:ext cx="10515600" cy="937202"/>
          </a:xfrm>
        </p:spPr>
        <p:txBody>
          <a:bodyPr/>
          <a:lstStyle/>
          <a:p>
            <a:r>
              <a:rPr lang="fr-FR" b="1"/>
              <a:t>On lit! </a:t>
            </a:r>
            <a:r>
              <a:rPr lang="fr-FR" sz="3600"/>
              <a:t>Abstention, vote blanc, vote nul</a:t>
            </a:r>
          </a:p>
        </p:txBody>
      </p:sp>
      <p:pic>
        <p:nvPicPr>
          <p:cNvPr id="10" name="Picture 9"/>
          <p:cNvPicPr/>
          <p:nvPr/>
        </p:nvPicPr>
        <p:blipFill>
          <a:blip r:embed="rId3" cstate="print">
            <a:extLst>
              <a:ext uri="{28A0092B-C50C-407E-A947-70E740481C1C}">
                <a14:useLocalDpi xmlns:a14="http://schemas.microsoft.com/office/drawing/2010/main" val="0"/>
              </a:ext>
            </a:extLst>
          </a:blip>
          <a:stretch>
            <a:fillRect/>
          </a:stretch>
        </p:blipFill>
        <p:spPr>
          <a:xfrm>
            <a:off x="11288073" y="151027"/>
            <a:ext cx="760606" cy="660467"/>
          </a:xfrm>
          <a:prstGeom prst="rect">
            <a:avLst/>
          </a:prstGeom>
        </p:spPr>
      </p:pic>
      <p:pic>
        <p:nvPicPr>
          <p:cNvPr id="12" name="Picture 2" descr="https://upload.wikimedia.org/wikipedia/en/thumb/c/c3/Flag_of_France.svg/1280px-Flag_of_France.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7694" y="1113738"/>
            <a:ext cx="527117" cy="3880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573004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additive="base">
                                        <p:cTn id="6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 calcmode="lin" valueType="num">
                                      <p:cBhvr additive="base">
                                        <p:cTn id="6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10" end="10"/>
                                            </p:txEl>
                                          </p:spTgt>
                                        </p:tgtEl>
                                        <p:attrNameLst>
                                          <p:attrName>style.visibility</p:attrName>
                                        </p:attrNameLst>
                                      </p:cBhvr>
                                      <p:to>
                                        <p:strVal val="visible"/>
                                      </p:to>
                                    </p:set>
                                    <p:anim calcmode="lin" valueType="num">
                                      <p:cBhvr additive="base">
                                        <p:cTn id="7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7306"/>
            <a:ext cx="9193781" cy="646257"/>
          </a:xfrm>
        </p:spPr>
        <p:txBody>
          <a:bodyPr>
            <a:normAutofit fontScale="90000"/>
          </a:bodyPr>
          <a:lstStyle/>
          <a:p>
            <a:r>
              <a:rPr lang="fr-FR" b="1" dirty="0"/>
              <a:t>On lit! </a:t>
            </a:r>
            <a:r>
              <a:rPr lang="fr-FR" sz="3600" dirty="0"/>
              <a:t>Abstention, vote blanc et vote nul</a:t>
            </a:r>
            <a:endParaRPr lang="fr-FR" dirty="0"/>
          </a:p>
        </p:txBody>
      </p:sp>
      <p:sp>
        <p:nvSpPr>
          <p:cNvPr id="3" name="Content Placeholder 2"/>
          <p:cNvSpPr>
            <a:spLocks noGrp="1"/>
          </p:cNvSpPr>
          <p:nvPr>
            <p:ph idx="1"/>
          </p:nvPr>
        </p:nvSpPr>
        <p:spPr>
          <a:xfrm>
            <a:off x="838200" y="2077906"/>
            <a:ext cx="10938164" cy="4475018"/>
          </a:xfrm>
          <a:solidFill>
            <a:schemeClr val="accent6">
              <a:lumMod val="20000"/>
              <a:lumOff val="80000"/>
            </a:schemeClr>
          </a:solidFill>
        </p:spPr>
        <p:txBody>
          <a:bodyPr>
            <a:normAutofit fontScale="77500" lnSpcReduction="20000"/>
          </a:bodyPr>
          <a:lstStyle/>
          <a:p>
            <a:r>
              <a:rPr lang="fr-FR" b="1" dirty="0"/>
              <a:t>Un électeur a déposé une enveloppe vide dans l’urne. </a:t>
            </a:r>
          </a:p>
          <a:p>
            <a:r>
              <a:rPr lang="fr-FR" b="1" dirty="0"/>
              <a:t>Un cœur a été dessiné autour du nom du candidat sur le bulletin. </a:t>
            </a:r>
          </a:p>
          <a:p>
            <a:r>
              <a:rPr lang="fr-FR" b="1" dirty="0"/>
              <a:t>Le bulletin a été déchiré en deux avant d’être placé dans l’enveloppe. </a:t>
            </a:r>
          </a:p>
          <a:p>
            <a:r>
              <a:rPr lang="fr-FR" b="1" dirty="0"/>
              <a:t>À la mairie, l’électeur s’est aperçu qu’il avait oublié sa carte électorale.</a:t>
            </a:r>
          </a:p>
          <a:p>
            <a:r>
              <a:rPr lang="fr-FR" b="1" dirty="0"/>
              <a:t>Une électrice est actuellement à l’hôpital, elle n’a pas pu obtenir sa procuration à temps. </a:t>
            </a:r>
          </a:p>
          <a:p>
            <a:r>
              <a:rPr lang="fr-FR" b="1" dirty="0"/>
              <a:t>Julien pense que ça ne sert à rien d’aller voter, il sait déjà qui va remporter. </a:t>
            </a:r>
          </a:p>
          <a:p>
            <a:r>
              <a:rPr lang="fr-FR" b="1" dirty="0"/>
              <a:t>Un bulletin a été déposé dans l’urne sans l’enveloppe règlementaire.</a:t>
            </a:r>
          </a:p>
          <a:p>
            <a:r>
              <a:rPr lang="fr-FR" b="1" dirty="0"/>
              <a:t>Une enveloppe contient deux bulletins. </a:t>
            </a:r>
          </a:p>
          <a:p>
            <a:r>
              <a:rPr lang="fr-FR" b="1" dirty="0"/>
              <a:t>L’électeur ne s’est pas rendu à temps à la mairie. </a:t>
            </a:r>
          </a:p>
          <a:p>
            <a:r>
              <a:rPr lang="fr-FR" b="1" dirty="0"/>
              <a:t>Dans l’enveloppe se trouve le nom du candidat imprimé sur du papier non réglementaire. </a:t>
            </a:r>
          </a:p>
          <a:p>
            <a:r>
              <a:rPr lang="fr-FR" b="1" dirty="0"/>
              <a:t>Une personne est inscrite sur les listes électorales mais a oublié de voter. </a:t>
            </a:r>
          </a:p>
          <a:p>
            <a:r>
              <a:rPr lang="fr-FR" b="1" dirty="0"/>
              <a:t>Un bulletin vierge se trouve dans l’enveloppe. </a:t>
            </a:r>
          </a:p>
          <a:p>
            <a:endParaRPr lang="fr-FR" b="1" dirty="0"/>
          </a:p>
          <a:p>
            <a:endParaRPr lang="fr-FR" b="1"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1289186" y="115745"/>
            <a:ext cx="759506" cy="589778"/>
          </a:xfrm>
          <a:prstGeom prst="rect">
            <a:avLst/>
          </a:prstGeom>
        </p:spPr>
      </p:pic>
      <p:sp>
        <p:nvSpPr>
          <p:cNvPr id="5" name="TextBox 4"/>
          <p:cNvSpPr txBox="1"/>
          <p:nvPr/>
        </p:nvSpPr>
        <p:spPr>
          <a:xfrm>
            <a:off x="1428647" y="1025236"/>
            <a:ext cx="10347718" cy="830997"/>
          </a:xfrm>
          <a:prstGeom prst="rect">
            <a:avLst/>
          </a:prstGeom>
          <a:solidFill>
            <a:schemeClr val="accent5">
              <a:lumMod val="40000"/>
              <a:lumOff val="60000"/>
            </a:schemeClr>
          </a:solidFill>
        </p:spPr>
        <p:txBody>
          <a:bodyPr wrap="square" rtlCol="0">
            <a:spAutoFit/>
          </a:bodyPr>
          <a:lstStyle/>
          <a:p>
            <a:r>
              <a:rPr lang="fr-FR" sz="2400" b="1" dirty="0"/>
              <a:t>Pour chacun des scénarios suivants, écrivez A (Abstention), B (vote Blanc) ou N (vote Nul)</a:t>
            </a:r>
            <a:endParaRPr lang="fr-FR" sz="2400" dirty="0"/>
          </a:p>
        </p:txBody>
      </p:sp>
      <p:pic>
        <p:nvPicPr>
          <p:cNvPr id="6" name="Picture 2" descr="https://upload.wikimedia.org/wikipedia/en/thumb/c/c3/Flag_of_France.svg/1280px-Flag_of_France.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0767" y="1025532"/>
            <a:ext cx="527117" cy="3880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2" descr="https://upload.wikimedia.org/wikipedia/en/thumb/c/c3/Flag_of_France.svg/1280px-Flag_of_France.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1744" y="1028931"/>
            <a:ext cx="527117" cy="3880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232719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828" y="1322015"/>
            <a:ext cx="9305393" cy="1958168"/>
          </a:xfrm>
          <a:solidFill>
            <a:schemeClr val="accent1">
              <a:lumMod val="60000"/>
              <a:lumOff val="40000"/>
            </a:schemeClr>
          </a:solidFill>
        </p:spPr>
        <p:txBody>
          <a:bodyPr>
            <a:normAutofit/>
          </a:bodyPr>
          <a:lstStyle/>
          <a:p>
            <a:pPr algn="ctr"/>
            <a:r>
              <a:rPr lang="fr-FR" b="1" dirty="0"/>
              <a:t>Le vocabulaire essentiel – en 5 minutes!</a:t>
            </a:r>
            <a:br>
              <a:rPr lang="fr-FR" b="1" dirty="0"/>
            </a:br>
            <a:br>
              <a:rPr lang="fr-FR" b="1" dirty="0"/>
            </a:br>
            <a:r>
              <a:rPr lang="fr-FR" sz="3600" b="1" dirty="0"/>
              <a:t>Ados, droit de vote et engagement politique</a:t>
            </a:r>
          </a:p>
        </p:txBody>
      </p:sp>
      <p:sp>
        <p:nvSpPr>
          <p:cNvPr id="3" name="Content Placeholder 2"/>
          <p:cNvSpPr>
            <a:spLocks noGrp="1"/>
          </p:cNvSpPr>
          <p:nvPr>
            <p:ph idx="1"/>
          </p:nvPr>
        </p:nvSpPr>
        <p:spPr>
          <a:xfrm>
            <a:off x="483478" y="3431182"/>
            <a:ext cx="10659373" cy="2898424"/>
          </a:xfrm>
          <a:ln w="38100" cmpd="sng">
            <a:solidFill>
              <a:schemeClr val="tx1"/>
            </a:solidFill>
          </a:ln>
        </p:spPr>
        <p:txBody>
          <a:bodyPr vert="horz" lIns="91440" tIns="45720" rIns="91440" bIns="45720" rtlCol="0" anchor="t">
            <a:noAutofit/>
          </a:bodyPr>
          <a:lstStyle/>
          <a:p>
            <a:pPr marL="0" indent="0">
              <a:buNone/>
            </a:pPr>
            <a:r>
              <a:rPr lang="fr-FR" b="1"/>
              <a:t>1. Compléter la grille en traduisant les mots en anglais</a:t>
            </a:r>
          </a:p>
          <a:p>
            <a:pPr marL="0" indent="0">
              <a:buNone/>
            </a:pPr>
            <a:endParaRPr lang="fr-FR" b="1"/>
          </a:p>
          <a:p>
            <a:pPr marL="0" indent="0">
              <a:buNone/>
            </a:pPr>
            <a:r>
              <a:rPr lang="fr-FR" b="1"/>
              <a:t>2. </a:t>
            </a:r>
            <a:r>
              <a:rPr lang="fr-FR" b="1">
                <a:ea typeface="+mn-lt"/>
                <a:cs typeface="+mn-lt"/>
              </a:rPr>
              <a:t>Compléter la grille en traduisant les mots en français</a:t>
            </a:r>
          </a:p>
          <a:p>
            <a:pPr marL="0" indent="0">
              <a:buNone/>
            </a:pPr>
            <a:endParaRPr lang="fr-FR" b="1"/>
          </a:p>
          <a:p>
            <a:pPr marL="0" indent="0">
              <a:buNone/>
            </a:pPr>
            <a:r>
              <a:rPr lang="fr-FR" b="1"/>
              <a:t>3. Complétez la grille de mémoire </a:t>
            </a:r>
          </a:p>
          <a:p>
            <a:pPr marL="0" indent="0">
              <a:buNone/>
            </a:pPr>
            <a:r>
              <a:rPr lang="fr-FR" b="1"/>
              <a:t>                 </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3416" y="862642"/>
            <a:ext cx="921565" cy="921565"/>
          </a:xfrm>
          <a:prstGeom prst="rect">
            <a:avLst/>
          </a:prstGeom>
        </p:spPr>
      </p:pic>
      <p:sp>
        <p:nvSpPr>
          <p:cNvPr id="5" name="Title 1">
            <a:extLst>
              <a:ext uri="{FF2B5EF4-FFF2-40B4-BE49-F238E27FC236}">
                <a16:creationId xmlns:a16="http://schemas.microsoft.com/office/drawing/2014/main" id="{29B8BC42-C36C-D00F-3D5E-D71A3EBF40D6}"/>
              </a:ext>
            </a:extLst>
          </p:cNvPr>
          <p:cNvSpPr txBox="1">
            <a:spLocks/>
          </p:cNvSpPr>
          <p:nvPr/>
        </p:nvSpPr>
        <p:spPr>
          <a:xfrm>
            <a:off x="421257" y="258792"/>
            <a:ext cx="10515600" cy="9233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a:solidFill>
                  <a:srgbClr val="0070C0"/>
                </a:solidFill>
              </a:rPr>
              <a:t>Pour commencer</a:t>
            </a:r>
            <a:endParaRPr lang="fr-FR" b="1">
              <a:solidFill>
                <a:srgbClr val="0070C0"/>
              </a:solidFill>
              <a:cs typeface="Calibri Light"/>
            </a:endParaRPr>
          </a:p>
        </p:txBody>
      </p:sp>
    </p:spTree>
    <p:extLst>
      <p:ext uri="{BB962C8B-B14F-4D97-AF65-F5344CB8AC3E}">
        <p14:creationId xmlns:p14="http://schemas.microsoft.com/office/powerpoint/2010/main" val="16866347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7306"/>
            <a:ext cx="10515600" cy="646257"/>
          </a:xfrm>
        </p:spPr>
        <p:txBody>
          <a:bodyPr>
            <a:normAutofit fontScale="90000"/>
          </a:bodyPr>
          <a:lstStyle/>
          <a:p>
            <a:r>
              <a:rPr lang="fr-FR" b="1" dirty="0"/>
              <a:t>Abstention, vote blanc et vote nul</a:t>
            </a:r>
          </a:p>
        </p:txBody>
      </p:sp>
      <p:sp>
        <p:nvSpPr>
          <p:cNvPr id="3" name="Content Placeholder 2"/>
          <p:cNvSpPr>
            <a:spLocks noGrp="1"/>
          </p:cNvSpPr>
          <p:nvPr>
            <p:ph idx="1"/>
          </p:nvPr>
        </p:nvSpPr>
        <p:spPr>
          <a:xfrm>
            <a:off x="289560" y="928253"/>
            <a:ext cx="11750040" cy="5777347"/>
          </a:xfrm>
          <a:solidFill>
            <a:schemeClr val="accent6">
              <a:lumMod val="20000"/>
              <a:lumOff val="80000"/>
            </a:schemeClr>
          </a:solidFill>
        </p:spPr>
        <p:txBody>
          <a:bodyPr>
            <a:normAutofit fontScale="92500" lnSpcReduction="20000"/>
          </a:bodyPr>
          <a:lstStyle/>
          <a:p>
            <a:r>
              <a:rPr lang="fr-FR" b="1" dirty="0"/>
              <a:t>Un électeur a déposé une enveloppe vide dans l’urne. </a:t>
            </a:r>
            <a:r>
              <a:rPr lang="fr-FR" b="1" dirty="0">
                <a:solidFill>
                  <a:srgbClr val="FF0000"/>
                </a:solidFill>
              </a:rPr>
              <a:t>B</a:t>
            </a:r>
          </a:p>
          <a:p>
            <a:r>
              <a:rPr lang="fr-FR" b="1" dirty="0"/>
              <a:t>Un cœur a été dessiné autour du nom du candidat sur le bulletin. </a:t>
            </a:r>
            <a:r>
              <a:rPr lang="fr-FR" b="1" dirty="0">
                <a:solidFill>
                  <a:srgbClr val="FF0000"/>
                </a:solidFill>
              </a:rPr>
              <a:t>N</a:t>
            </a:r>
            <a:r>
              <a:rPr lang="fr-FR" b="1" dirty="0"/>
              <a:t> </a:t>
            </a:r>
          </a:p>
          <a:p>
            <a:r>
              <a:rPr lang="fr-FR" b="1" dirty="0"/>
              <a:t>Le bulletin a été déchiré en deux avant d’être placé dans l’enveloppe. </a:t>
            </a:r>
            <a:r>
              <a:rPr lang="fr-FR" b="1" dirty="0">
                <a:solidFill>
                  <a:srgbClr val="FF0000"/>
                </a:solidFill>
              </a:rPr>
              <a:t>N </a:t>
            </a:r>
          </a:p>
          <a:p>
            <a:r>
              <a:rPr lang="fr-FR" b="1" dirty="0"/>
              <a:t>A La mairie, l’électeur s’est aperçu qu’il avait oublié sa carte électorale. </a:t>
            </a:r>
            <a:r>
              <a:rPr lang="fr-FR" b="1" dirty="0">
                <a:solidFill>
                  <a:srgbClr val="FF0000"/>
                </a:solidFill>
              </a:rPr>
              <a:t>A</a:t>
            </a:r>
          </a:p>
          <a:p>
            <a:r>
              <a:rPr lang="fr-FR" b="1" dirty="0"/>
              <a:t>Une électrice est actuellement à l’hôpital, elle n’a pas pu obtenir sa procuration à temps. </a:t>
            </a:r>
            <a:r>
              <a:rPr lang="fr-FR" b="1" dirty="0">
                <a:solidFill>
                  <a:srgbClr val="FF0000"/>
                </a:solidFill>
              </a:rPr>
              <a:t>A</a:t>
            </a:r>
            <a:r>
              <a:rPr lang="fr-FR" b="1" dirty="0"/>
              <a:t> </a:t>
            </a:r>
          </a:p>
          <a:p>
            <a:r>
              <a:rPr lang="fr-FR" b="1" dirty="0"/>
              <a:t>Julien pense que ça ne sert à rien d’aller voter, il sait déjà qui va remporter. </a:t>
            </a:r>
            <a:r>
              <a:rPr lang="fr-FR" b="1" dirty="0">
                <a:solidFill>
                  <a:srgbClr val="FF0000"/>
                </a:solidFill>
              </a:rPr>
              <a:t>A</a:t>
            </a:r>
          </a:p>
          <a:p>
            <a:r>
              <a:rPr lang="fr-FR" b="1" dirty="0"/>
              <a:t>Un bulletin a été déposé dans l’urne sans l’enveloppe règlementaire. </a:t>
            </a:r>
            <a:r>
              <a:rPr lang="fr-FR" b="1" dirty="0">
                <a:solidFill>
                  <a:srgbClr val="FF0000"/>
                </a:solidFill>
              </a:rPr>
              <a:t>N</a:t>
            </a:r>
          </a:p>
          <a:p>
            <a:r>
              <a:rPr lang="fr-FR" b="1" dirty="0"/>
              <a:t>Une enveloppe contient deux bulletins. </a:t>
            </a:r>
            <a:r>
              <a:rPr lang="fr-FR" b="1" dirty="0">
                <a:solidFill>
                  <a:srgbClr val="FF0000"/>
                </a:solidFill>
              </a:rPr>
              <a:t>N</a:t>
            </a:r>
          </a:p>
          <a:p>
            <a:r>
              <a:rPr lang="fr-FR" b="1" dirty="0"/>
              <a:t>L’électeur ne s’est pas rendu à temps à la mairie. </a:t>
            </a:r>
            <a:r>
              <a:rPr lang="fr-FR" b="1" dirty="0">
                <a:solidFill>
                  <a:srgbClr val="FF0000"/>
                </a:solidFill>
              </a:rPr>
              <a:t>A</a:t>
            </a:r>
            <a:r>
              <a:rPr lang="fr-FR" b="1" dirty="0"/>
              <a:t> </a:t>
            </a:r>
          </a:p>
          <a:p>
            <a:r>
              <a:rPr lang="fr-FR" b="1" dirty="0"/>
              <a:t>Dans l’enveloppe se trouve le nom du candidat imprimé sur du papier non réglementaire.</a:t>
            </a:r>
            <a:r>
              <a:rPr lang="fr-FR" b="1" dirty="0">
                <a:solidFill>
                  <a:srgbClr val="FF0000"/>
                </a:solidFill>
              </a:rPr>
              <a:t>N</a:t>
            </a:r>
          </a:p>
          <a:p>
            <a:r>
              <a:rPr lang="fr-FR" b="1" dirty="0"/>
              <a:t>Une personne est inscrite sur les listes électorales mais a oublié de voter. </a:t>
            </a:r>
            <a:r>
              <a:rPr lang="fr-FR" b="1" dirty="0">
                <a:solidFill>
                  <a:srgbClr val="FF0000"/>
                </a:solidFill>
              </a:rPr>
              <a:t>A</a:t>
            </a:r>
          </a:p>
          <a:p>
            <a:r>
              <a:rPr lang="fr-FR" b="1" dirty="0"/>
              <a:t>Un bulletin vierge se trouve dans l’enveloppe. </a:t>
            </a:r>
            <a:r>
              <a:rPr lang="fr-FR" b="1" dirty="0">
                <a:solidFill>
                  <a:srgbClr val="FF0000"/>
                </a:solidFill>
              </a:rPr>
              <a:t>B</a:t>
            </a:r>
          </a:p>
          <a:p>
            <a:endParaRPr lang="fr-FR" b="1" dirty="0"/>
          </a:p>
          <a:p>
            <a:endParaRPr lang="fr-FR" b="1"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10945090" y="115744"/>
            <a:ext cx="962487" cy="770947"/>
          </a:xfrm>
          <a:prstGeom prst="rect">
            <a:avLst/>
          </a:prstGeom>
        </p:spPr>
      </p:pic>
      <p:sp>
        <p:nvSpPr>
          <p:cNvPr id="6" name="TextBox 5"/>
          <p:cNvSpPr txBox="1"/>
          <p:nvPr/>
        </p:nvSpPr>
        <p:spPr>
          <a:xfrm rot="1162143">
            <a:off x="8723713" y="448339"/>
            <a:ext cx="2091406" cy="523220"/>
          </a:xfrm>
          <a:prstGeom prst="rect">
            <a:avLst/>
          </a:prstGeom>
          <a:solidFill>
            <a:schemeClr val="accent2"/>
          </a:solidFill>
        </p:spPr>
        <p:txBody>
          <a:bodyPr wrap="none" rtlCol="0">
            <a:spAutoFit/>
          </a:bodyPr>
          <a:lstStyle/>
          <a:p>
            <a:r>
              <a:rPr lang="fr-FR" sz="2800" b="1" dirty="0">
                <a:solidFill>
                  <a:srgbClr val="FF0000"/>
                </a:solidFill>
              </a:rPr>
              <a:t>Les réponses</a:t>
            </a:r>
          </a:p>
        </p:txBody>
      </p:sp>
    </p:spTree>
    <p:extLst>
      <p:ext uri="{BB962C8B-B14F-4D97-AF65-F5344CB8AC3E}">
        <p14:creationId xmlns:p14="http://schemas.microsoft.com/office/powerpoint/2010/main" val="165511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45722A3-86A0-9535-EF0D-FA1378913402}"/>
              </a:ext>
            </a:extLst>
          </p:cNvPr>
          <p:cNvPicPr>
            <a:picLocks noChangeAspect="1"/>
          </p:cNvPicPr>
          <p:nvPr/>
        </p:nvPicPr>
        <p:blipFill>
          <a:blip r:embed="rId2"/>
          <a:stretch>
            <a:fillRect/>
          </a:stretch>
        </p:blipFill>
        <p:spPr>
          <a:xfrm>
            <a:off x="353944" y="1365314"/>
            <a:ext cx="8981824" cy="51918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a:extLst>
              <a:ext uri="{FF2B5EF4-FFF2-40B4-BE49-F238E27FC236}">
                <a16:creationId xmlns:a16="http://schemas.microsoft.com/office/drawing/2014/main" id="{F6220AA7-72D6-E7F2-95C7-FAED067C79F6}"/>
              </a:ext>
            </a:extLst>
          </p:cNvPr>
          <p:cNvSpPr txBox="1"/>
          <p:nvPr/>
        </p:nvSpPr>
        <p:spPr>
          <a:xfrm rot="16200000">
            <a:off x="-602890" y="3247691"/>
            <a:ext cx="1544334" cy="338554"/>
          </a:xfrm>
          <a:prstGeom prst="rect">
            <a:avLst/>
          </a:prstGeom>
          <a:noFill/>
        </p:spPr>
        <p:txBody>
          <a:bodyPr wrap="none" rtlCol="0">
            <a:spAutoFit/>
          </a:bodyPr>
          <a:lstStyle/>
          <a:p>
            <a:r>
              <a:rPr lang="en-GB" sz="1600" i="1"/>
              <a:t>Source: Le </a:t>
            </a:r>
            <a:r>
              <a:rPr lang="en-GB" sz="1600" i="1" err="1"/>
              <a:t>Sénat</a:t>
            </a:r>
            <a:endParaRPr lang="en-GB" sz="1600" i="1"/>
          </a:p>
        </p:txBody>
      </p:sp>
      <p:sp>
        <p:nvSpPr>
          <p:cNvPr id="7" name="Title 1">
            <a:extLst>
              <a:ext uri="{FF2B5EF4-FFF2-40B4-BE49-F238E27FC236}">
                <a16:creationId xmlns:a16="http://schemas.microsoft.com/office/drawing/2014/main" id="{9102B49B-2A32-8ACA-B51C-6B0A0A3C8BFC}"/>
              </a:ext>
            </a:extLst>
          </p:cNvPr>
          <p:cNvSpPr>
            <a:spLocks noGrp="1"/>
          </p:cNvSpPr>
          <p:nvPr>
            <p:ph type="title"/>
          </p:nvPr>
        </p:nvSpPr>
        <p:spPr>
          <a:xfrm>
            <a:off x="891909" y="120083"/>
            <a:ext cx="7218174" cy="646257"/>
          </a:xfrm>
          <a:solidFill>
            <a:schemeClr val="accent1">
              <a:lumMod val="40000"/>
              <a:lumOff val="60000"/>
            </a:schemeClr>
          </a:solidFill>
        </p:spPr>
        <p:txBody>
          <a:bodyPr>
            <a:normAutofit fontScale="90000"/>
          </a:bodyPr>
          <a:lstStyle/>
          <a:p>
            <a:r>
              <a:rPr lang="fr-FR" b="1"/>
              <a:t>On analyse et on discute!</a:t>
            </a:r>
            <a:endParaRPr lang="fr-FR"/>
          </a:p>
        </p:txBody>
      </p:sp>
      <p:sp>
        <p:nvSpPr>
          <p:cNvPr id="8" name="TextBox 7">
            <a:extLst>
              <a:ext uri="{FF2B5EF4-FFF2-40B4-BE49-F238E27FC236}">
                <a16:creationId xmlns:a16="http://schemas.microsoft.com/office/drawing/2014/main" id="{A54F4CA5-12E3-90BD-BB18-A00CB2374496}"/>
              </a:ext>
            </a:extLst>
          </p:cNvPr>
          <p:cNvSpPr txBox="1"/>
          <p:nvPr/>
        </p:nvSpPr>
        <p:spPr>
          <a:xfrm>
            <a:off x="2225842" y="766340"/>
            <a:ext cx="5140638" cy="584775"/>
          </a:xfrm>
          <a:prstGeom prst="rect">
            <a:avLst/>
          </a:prstGeom>
          <a:noFill/>
        </p:spPr>
        <p:txBody>
          <a:bodyPr wrap="none" rtlCol="0">
            <a:spAutoFit/>
          </a:bodyPr>
          <a:lstStyle/>
          <a:p>
            <a:r>
              <a:rPr lang="en-GB" sz="3200"/>
              <a:t>Le droit de vote des étrangers</a:t>
            </a:r>
          </a:p>
        </p:txBody>
      </p:sp>
      <p:pic>
        <p:nvPicPr>
          <p:cNvPr id="9" name="Picture 8">
            <a:extLst>
              <a:ext uri="{FF2B5EF4-FFF2-40B4-BE49-F238E27FC236}">
                <a16:creationId xmlns:a16="http://schemas.microsoft.com/office/drawing/2014/main" id="{6D0D724B-1D38-5CC8-A2D2-827F94D084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62642" y="110836"/>
            <a:ext cx="838413" cy="838413"/>
          </a:xfrm>
          <a:prstGeom prst="rect">
            <a:avLst/>
          </a:prstGeom>
        </p:spPr>
      </p:pic>
      <p:sp>
        <p:nvSpPr>
          <p:cNvPr id="10" name="TextBox 9">
            <a:extLst>
              <a:ext uri="{FF2B5EF4-FFF2-40B4-BE49-F238E27FC236}">
                <a16:creationId xmlns:a16="http://schemas.microsoft.com/office/drawing/2014/main" id="{56EE4406-2011-ED57-8908-75A3E74B4900}"/>
              </a:ext>
            </a:extLst>
          </p:cNvPr>
          <p:cNvSpPr txBox="1"/>
          <p:nvPr/>
        </p:nvSpPr>
        <p:spPr>
          <a:xfrm>
            <a:off x="9565103" y="4829312"/>
            <a:ext cx="2391170" cy="1569660"/>
          </a:xfrm>
          <a:prstGeom prst="rect">
            <a:avLst/>
          </a:prstGeom>
          <a:solidFill>
            <a:srgbClr val="B4C7E7"/>
          </a:solidFill>
        </p:spPr>
        <p:txBody>
          <a:bodyPr wrap="square" rtlCol="0">
            <a:spAutoFit/>
          </a:bodyPr>
          <a:lstStyle/>
          <a:p>
            <a:r>
              <a:rPr lang="fr-FR" sz="2400" b="1"/>
              <a:t>Êtes-vous pour ou contre le droit de vote des étrangers?</a:t>
            </a:r>
          </a:p>
        </p:txBody>
      </p:sp>
      <p:sp>
        <p:nvSpPr>
          <p:cNvPr id="11" name="TextBox 10">
            <a:extLst>
              <a:ext uri="{FF2B5EF4-FFF2-40B4-BE49-F238E27FC236}">
                <a16:creationId xmlns:a16="http://schemas.microsoft.com/office/drawing/2014/main" id="{B5BA0068-B21B-217E-1838-0C6708B67789}"/>
              </a:ext>
            </a:extLst>
          </p:cNvPr>
          <p:cNvSpPr txBox="1"/>
          <p:nvPr/>
        </p:nvSpPr>
        <p:spPr>
          <a:xfrm>
            <a:off x="9565103" y="1877253"/>
            <a:ext cx="2391169" cy="1938992"/>
          </a:xfrm>
          <a:prstGeom prst="rect">
            <a:avLst/>
          </a:prstGeom>
          <a:solidFill>
            <a:srgbClr val="B4C7E7"/>
          </a:solidFill>
        </p:spPr>
        <p:txBody>
          <a:bodyPr wrap="square" rtlCol="0">
            <a:spAutoFit/>
          </a:bodyPr>
          <a:lstStyle/>
          <a:p>
            <a:r>
              <a:rPr lang="fr-FR" sz="2400" b="1"/>
              <a:t>Faites des phrases pour résumer les informations sur la carte.</a:t>
            </a:r>
          </a:p>
        </p:txBody>
      </p:sp>
      <p:pic>
        <p:nvPicPr>
          <p:cNvPr id="12" name="Picture 2" descr="https://upload.wikimedia.org/wikipedia/en/thumb/c/c3/Flag_of_France.svg/1280px-Flag_of_France.svg.png">
            <a:extLst>
              <a:ext uri="{FF2B5EF4-FFF2-40B4-BE49-F238E27FC236}">
                <a16:creationId xmlns:a16="http://schemas.microsoft.com/office/drawing/2014/main" id="{014ADBC8-269C-95E9-000E-15A84F0D01D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33571" y="4356219"/>
            <a:ext cx="527117" cy="3880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Picture 2" descr="https://upload.wikimedia.org/wikipedia/en/thumb/c/c3/Flag_of_France.svg/1280px-Flag_of_France.svg.png">
            <a:extLst>
              <a:ext uri="{FF2B5EF4-FFF2-40B4-BE49-F238E27FC236}">
                <a16:creationId xmlns:a16="http://schemas.microsoft.com/office/drawing/2014/main" id="{80D44DAE-2003-0903-D0A6-381BE62B3EB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92840" y="4347234"/>
            <a:ext cx="527117" cy="3880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Picture 2" descr="https://upload.wikimedia.org/wikipedia/en/thumb/c/c3/Flag_of_France.svg/1280px-Flag_of_France.svg.png">
            <a:extLst>
              <a:ext uri="{FF2B5EF4-FFF2-40B4-BE49-F238E27FC236}">
                <a16:creationId xmlns:a16="http://schemas.microsoft.com/office/drawing/2014/main" id="{35E4949E-7F07-AD9D-3A83-D092483A202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97130" y="1365314"/>
            <a:ext cx="527117" cy="3880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0360835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102B49B-2A32-8ACA-B51C-6B0A0A3C8BFC}"/>
              </a:ext>
            </a:extLst>
          </p:cNvPr>
          <p:cNvSpPr>
            <a:spLocks noGrp="1"/>
          </p:cNvSpPr>
          <p:nvPr>
            <p:ph type="title"/>
          </p:nvPr>
        </p:nvSpPr>
        <p:spPr>
          <a:xfrm>
            <a:off x="891909" y="120083"/>
            <a:ext cx="7218174" cy="646257"/>
          </a:xfrm>
        </p:spPr>
        <p:txBody>
          <a:bodyPr>
            <a:normAutofit fontScale="90000"/>
          </a:bodyPr>
          <a:lstStyle/>
          <a:p>
            <a:r>
              <a:rPr lang="fr-FR" b="1"/>
              <a:t>On analyse et on discute!</a:t>
            </a:r>
            <a:endParaRPr lang="fr-FR"/>
          </a:p>
        </p:txBody>
      </p:sp>
      <p:sp>
        <p:nvSpPr>
          <p:cNvPr id="8" name="TextBox 7">
            <a:extLst>
              <a:ext uri="{FF2B5EF4-FFF2-40B4-BE49-F238E27FC236}">
                <a16:creationId xmlns:a16="http://schemas.microsoft.com/office/drawing/2014/main" id="{A54F4CA5-12E3-90BD-BB18-A00CB2374496}"/>
              </a:ext>
            </a:extLst>
          </p:cNvPr>
          <p:cNvSpPr txBox="1"/>
          <p:nvPr/>
        </p:nvSpPr>
        <p:spPr>
          <a:xfrm>
            <a:off x="955362" y="786722"/>
            <a:ext cx="5140638" cy="584775"/>
          </a:xfrm>
          <a:prstGeom prst="rect">
            <a:avLst/>
          </a:prstGeom>
          <a:solidFill>
            <a:schemeClr val="accent1">
              <a:lumMod val="20000"/>
              <a:lumOff val="80000"/>
            </a:schemeClr>
          </a:solidFill>
        </p:spPr>
        <p:txBody>
          <a:bodyPr wrap="none" rtlCol="0">
            <a:spAutoFit/>
          </a:bodyPr>
          <a:lstStyle/>
          <a:p>
            <a:r>
              <a:rPr lang="en-GB" sz="3200"/>
              <a:t>Le droit de vote des étrangers</a:t>
            </a:r>
          </a:p>
        </p:txBody>
      </p:sp>
      <p:pic>
        <p:nvPicPr>
          <p:cNvPr id="9" name="Picture 8">
            <a:extLst>
              <a:ext uri="{FF2B5EF4-FFF2-40B4-BE49-F238E27FC236}">
                <a16:creationId xmlns:a16="http://schemas.microsoft.com/office/drawing/2014/main" id="{6D0D724B-1D38-5CC8-A2D2-827F94D084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2642" y="110836"/>
            <a:ext cx="838413" cy="838413"/>
          </a:xfrm>
          <a:prstGeom prst="rect">
            <a:avLst/>
          </a:prstGeom>
        </p:spPr>
      </p:pic>
      <p:sp>
        <p:nvSpPr>
          <p:cNvPr id="2" name="TextBox 1">
            <a:extLst>
              <a:ext uri="{FF2B5EF4-FFF2-40B4-BE49-F238E27FC236}">
                <a16:creationId xmlns:a16="http://schemas.microsoft.com/office/drawing/2014/main" id="{DBCAA521-4330-BF9A-50FA-C076614E3267}"/>
              </a:ext>
            </a:extLst>
          </p:cNvPr>
          <p:cNvSpPr txBox="1"/>
          <p:nvPr/>
        </p:nvSpPr>
        <p:spPr>
          <a:xfrm>
            <a:off x="886326" y="1636296"/>
            <a:ext cx="10495548" cy="4893647"/>
          </a:xfrm>
          <a:prstGeom prst="rect">
            <a:avLst/>
          </a:prstGeom>
          <a:noFill/>
          <a:ln w="38100">
            <a:solidFill>
              <a:schemeClr val="tx1"/>
            </a:solidFill>
          </a:ln>
        </p:spPr>
        <p:txBody>
          <a:bodyPr wrap="square" rtlCol="0">
            <a:spAutoFit/>
          </a:bodyPr>
          <a:lstStyle/>
          <a:p>
            <a:r>
              <a:rPr lang="fr-FR" sz="2400"/>
              <a:t>La France n’autorise pas les étrangers à voter lors des élections locales s’ils ne viennent pas de pays qui font pas partie de l’Union Européenne. </a:t>
            </a:r>
          </a:p>
          <a:p>
            <a:endParaRPr lang="fr-FR" sz="2400"/>
          </a:p>
          <a:p>
            <a:r>
              <a:rPr lang="fr-FR" sz="2400"/>
              <a:t>Le Luxembourg et la Belgique permettent à tous les étrangers de voter aux élections locales s’ils vivent sur le territoire depuis quelques années. </a:t>
            </a:r>
          </a:p>
          <a:p>
            <a:endParaRPr lang="fr-FR" sz="2400"/>
          </a:p>
          <a:p>
            <a:r>
              <a:rPr lang="fr-FR" sz="2400"/>
              <a:t>En Suisse, en général, on ne peut pas voter aux élections locales si on est étranger issus d’un pays qui se trouve hors de l’Union Européenne, sauf dans quelques cantons suisses. </a:t>
            </a:r>
          </a:p>
          <a:p>
            <a:endParaRPr lang="fr-FR" sz="2400"/>
          </a:p>
          <a:p>
            <a:r>
              <a:rPr lang="fr-FR" sz="2400"/>
              <a:t>Personnellement, je pense que les étrangers devraient pouvoir voter aux élections locales s’ils résident dans le pays depuis plus de 5ans, qu’ils soient issus de l’Union Européenne ou non. </a:t>
            </a:r>
          </a:p>
        </p:txBody>
      </p:sp>
      <p:sp>
        <p:nvSpPr>
          <p:cNvPr id="3" name="TextBox 2">
            <a:extLst>
              <a:ext uri="{FF2B5EF4-FFF2-40B4-BE49-F238E27FC236}">
                <a16:creationId xmlns:a16="http://schemas.microsoft.com/office/drawing/2014/main" id="{9607D019-1833-4634-915D-AF5C78DEE9D8}"/>
              </a:ext>
            </a:extLst>
          </p:cNvPr>
          <p:cNvSpPr txBox="1"/>
          <p:nvPr/>
        </p:nvSpPr>
        <p:spPr>
          <a:xfrm>
            <a:off x="6870032" y="813766"/>
            <a:ext cx="3785588" cy="584775"/>
          </a:xfrm>
          <a:prstGeom prst="rect">
            <a:avLst/>
          </a:prstGeom>
          <a:solidFill>
            <a:schemeClr val="accent2">
              <a:lumMod val="40000"/>
              <a:lumOff val="60000"/>
            </a:schemeClr>
          </a:solidFill>
        </p:spPr>
        <p:txBody>
          <a:bodyPr wrap="none" rtlCol="0">
            <a:spAutoFit/>
          </a:bodyPr>
          <a:lstStyle/>
          <a:p>
            <a:r>
              <a:rPr lang="en-GB" sz="3200" b="1">
                <a:solidFill>
                  <a:srgbClr val="FF0000"/>
                </a:solidFill>
              </a:rPr>
              <a:t>Les phrases </a:t>
            </a:r>
            <a:r>
              <a:rPr lang="en-GB" sz="3200" b="1" err="1">
                <a:solidFill>
                  <a:srgbClr val="FF0000"/>
                </a:solidFill>
              </a:rPr>
              <a:t>possibles</a:t>
            </a:r>
            <a:endParaRPr lang="en-GB" sz="3200" b="1">
              <a:solidFill>
                <a:srgbClr val="FF0000"/>
              </a:solidFill>
            </a:endParaRPr>
          </a:p>
        </p:txBody>
      </p:sp>
    </p:spTree>
    <p:extLst>
      <p:ext uri="{BB962C8B-B14F-4D97-AF65-F5344CB8AC3E}">
        <p14:creationId xmlns:p14="http://schemas.microsoft.com/office/powerpoint/2010/main" val="277725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 calcmode="lin" valueType="num">
                                      <p:cBhvr additive="base">
                                        <p:cTn id="7" dur="500" fill="hold"/>
                                        <p:tgtEl>
                                          <p:spTgt spid="2">
                                            <p:bg/>
                                          </p:spTgt>
                                        </p:tgtEl>
                                        <p:attrNameLst>
                                          <p:attrName>ppt_x</p:attrName>
                                        </p:attrNameLst>
                                      </p:cBhvr>
                                      <p:tavLst>
                                        <p:tav tm="0">
                                          <p:val>
                                            <p:strVal val="#ppt_x"/>
                                          </p:val>
                                        </p:tav>
                                        <p:tav tm="100000">
                                          <p:val>
                                            <p:strVal val="#ppt_x"/>
                                          </p:val>
                                        </p:tav>
                                      </p:tavLst>
                                    </p:anim>
                                    <p:anim calcmode="lin" valueType="num">
                                      <p:cBhvr additive="base">
                                        <p:cTn id="8" dur="500" fill="hold"/>
                                        <p:tgtEl>
                                          <p:spTgt spid="2">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05132"/>
            <a:ext cx="10781145" cy="909493"/>
          </a:xfrm>
          <a:solidFill>
            <a:srgbClr val="FFFF00"/>
          </a:solidFill>
        </p:spPr>
        <p:txBody>
          <a:bodyPr>
            <a:normAutofit/>
          </a:bodyPr>
          <a:lstStyle/>
          <a:p>
            <a:r>
              <a:rPr lang="fr-FR" sz="4800" b="1" dirty="0"/>
              <a:t>Devoirs </a:t>
            </a:r>
            <a:r>
              <a:rPr lang="fr-FR" sz="4800" b="1" dirty="0">
                <a:ea typeface="+mj-lt"/>
                <a:cs typeface="+mj-lt"/>
              </a:rPr>
              <a:t>pour lundi 23 </a:t>
            </a:r>
            <a:r>
              <a:rPr lang="fr-FR" sz="4800" b="1" dirty="0"/>
              <a:t>janvier</a:t>
            </a:r>
          </a:p>
        </p:txBody>
      </p:sp>
      <p:sp>
        <p:nvSpPr>
          <p:cNvPr id="6" name="Rectangle 5"/>
          <p:cNvSpPr/>
          <p:nvPr/>
        </p:nvSpPr>
        <p:spPr>
          <a:xfrm>
            <a:off x="1161473" y="3468404"/>
            <a:ext cx="10377054" cy="200808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Title 1"/>
          <p:cNvSpPr txBox="1">
            <a:spLocks/>
          </p:cNvSpPr>
          <p:nvPr/>
        </p:nvSpPr>
        <p:spPr>
          <a:xfrm>
            <a:off x="1292654" y="3759691"/>
            <a:ext cx="10106891" cy="1325563"/>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600" dirty="0"/>
              <a:t>Écrivez en français et en phrases complètes un paragraphe de 90 mots au maximum où vous résumez ce que vous avez compris selon les points suivants:</a:t>
            </a:r>
          </a:p>
        </p:txBody>
      </p:sp>
      <p:sp>
        <p:nvSpPr>
          <p:cNvPr id="3" name="TextBox 2">
            <a:extLst>
              <a:ext uri="{FF2B5EF4-FFF2-40B4-BE49-F238E27FC236}">
                <a16:creationId xmlns:a16="http://schemas.microsoft.com/office/drawing/2014/main" id="{8EF75817-72D0-D5EA-3491-D07B2E885A3F}"/>
              </a:ext>
            </a:extLst>
          </p:cNvPr>
          <p:cNvSpPr txBox="1"/>
          <p:nvPr/>
        </p:nvSpPr>
        <p:spPr>
          <a:xfrm>
            <a:off x="837309" y="1931869"/>
            <a:ext cx="10813730" cy="1323439"/>
          </a:xfrm>
          <a:prstGeom prst="rect">
            <a:avLst/>
          </a:prstGeom>
          <a:solidFill>
            <a:schemeClr val="accent1">
              <a:lumMod val="60000"/>
              <a:lumOff val="40000"/>
            </a:schemeClr>
          </a:solidFill>
        </p:spPr>
        <p:txBody>
          <a:bodyPr wrap="none" lIns="91440" tIns="45720" rIns="91440" bIns="45720" rtlCol="0" anchor="t">
            <a:spAutoFit/>
          </a:bodyPr>
          <a:lstStyle/>
          <a:p>
            <a:r>
              <a:rPr lang="fr-FR" sz="4000" dirty="0">
                <a:ea typeface="+mn-lt"/>
                <a:cs typeface="+mn-lt"/>
              </a:rPr>
              <a:t>1</a:t>
            </a:r>
            <a:r>
              <a:rPr lang="fr-FR" sz="4000" b="1" dirty="0">
                <a:ea typeface="+mn-lt"/>
                <a:cs typeface="+mn-lt"/>
              </a:rPr>
              <a:t>. Vocabulaire page 17-18</a:t>
            </a:r>
            <a:endParaRPr lang="en-US" dirty="0"/>
          </a:p>
          <a:p>
            <a:r>
              <a:rPr lang="en-GB" sz="4000" b="1" dirty="0"/>
              <a:t>2. Ex 4 - Le vote: </a:t>
            </a:r>
            <a:r>
              <a:rPr lang="en-GB" sz="4000" b="1" dirty="0" err="1"/>
              <a:t>une</a:t>
            </a:r>
            <a:r>
              <a:rPr lang="en-GB" sz="4000" b="1" dirty="0"/>
              <a:t> obligation dans </a:t>
            </a:r>
            <a:r>
              <a:rPr lang="en-GB" sz="4000" b="1" dirty="0" err="1"/>
              <a:t>certains</a:t>
            </a:r>
            <a:r>
              <a:rPr lang="en-GB" sz="4000" b="1" dirty="0"/>
              <a:t> pays</a:t>
            </a:r>
            <a:endParaRPr lang="en-US">
              <a:cs typeface="Calibri"/>
            </a:endParaRPr>
          </a:p>
        </p:txBody>
      </p:sp>
      <p:pic>
        <p:nvPicPr>
          <p:cNvPr id="9" name="Picture 8">
            <a:extLst>
              <a:ext uri="{FF2B5EF4-FFF2-40B4-BE49-F238E27FC236}">
                <a16:creationId xmlns:a16="http://schemas.microsoft.com/office/drawing/2014/main" id="{8FF8FB00-8533-AD2B-843E-B4D7EBFF3E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68003" y="848137"/>
            <a:ext cx="809829" cy="809829"/>
          </a:xfrm>
          <a:prstGeom prst="rect">
            <a:avLst/>
          </a:prstGeom>
        </p:spPr>
      </p:pic>
    </p:spTree>
    <p:extLst>
      <p:ext uri="{BB962C8B-B14F-4D97-AF65-F5344CB8AC3E}">
        <p14:creationId xmlns:p14="http://schemas.microsoft.com/office/powerpoint/2010/main" val="3750776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631065434"/>
              </p:ext>
            </p:extLst>
          </p:nvPr>
        </p:nvGraphicFramePr>
        <p:xfrm>
          <a:off x="425001" y="1157017"/>
          <a:ext cx="11024316" cy="5283972"/>
        </p:xfrm>
        <a:graphic>
          <a:graphicData uri="http://schemas.openxmlformats.org/drawingml/2006/table">
            <a:tbl>
              <a:tblPr firstRow="1" bandRow="1">
                <a:tableStyleId>{5C22544A-7EE6-4342-B048-85BDC9FD1C3A}</a:tableStyleId>
              </a:tblPr>
              <a:tblGrid>
                <a:gridCol w="2756079">
                  <a:extLst>
                    <a:ext uri="{9D8B030D-6E8A-4147-A177-3AD203B41FA5}">
                      <a16:colId xmlns:a16="http://schemas.microsoft.com/office/drawing/2014/main" val="20000"/>
                    </a:ext>
                  </a:extLst>
                </a:gridCol>
                <a:gridCol w="2756079">
                  <a:extLst>
                    <a:ext uri="{9D8B030D-6E8A-4147-A177-3AD203B41FA5}">
                      <a16:colId xmlns:a16="http://schemas.microsoft.com/office/drawing/2014/main" val="20001"/>
                    </a:ext>
                  </a:extLst>
                </a:gridCol>
                <a:gridCol w="2756079">
                  <a:extLst>
                    <a:ext uri="{9D8B030D-6E8A-4147-A177-3AD203B41FA5}">
                      <a16:colId xmlns:a16="http://schemas.microsoft.com/office/drawing/2014/main" val="20002"/>
                    </a:ext>
                  </a:extLst>
                </a:gridCol>
                <a:gridCol w="2756079">
                  <a:extLst>
                    <a:ext uri="{9D8B030D-6E8A-4147-A177-3AD203B41FA5}">
                      <a16:colId xmlns:a16="http://schemas.microsoft.com/office/drawing/2014/main" val="20003"/>
                    </a:ext>
                  </a:extLst>
                </a:gridCol>
              </a:tblGrid>
              <a:tr h="402231">
                <a:tc>
                  <a:txBody>
                    <a:bodyPr/>
                    <a:lstStyle/>
                    <a:p>
                      <a:r>
                        <a:rPr lang="fr-FR" sz="2400" b="1" noProof="0">
                          <a:solidFill>
                            <a:srgbClr val="000000"/>
                          </a:solidFill>
                        </a:rPr>
                        <a:t>français</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l"/>
                      <a:r>
                        <a:rPr lang="en-GB" sz="2400" b="1" noProof="0">
                          <a:solidFill>
                            <a:srgbClr val="FF0000"/>
                          </a:solidFill>
                        </a:rPr>
                        <a:t>English</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sz="2400" b="1" noProof="0">
                          <a:solidFill>
                            <a:schemeClr val="tx1"/>
                          </a:solidFill>
                        </a:rPr>
                        <a:t>français</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en-GB" sz="2400" b="1" noProof="0">
                          <a:solidFill>
                            <a:srgbClr val="FF0000"/>
                          </a:solidFill>
                        </a:rPr>
                        <a:t>English</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402231">
                <a:tc>
                  <a:txBody>
                    <a:bodyPr/>
                    <a:lstStyle/>
                    <a:p>
                      <a:r>
                        <a:rPr lang="fr-FR" b="1"/>
                        <a:t>le suffrage</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endParaRPr lang="en-GB" b="1" noProof="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b="1"/>
                        <a:t>l’homme</a:t>
                      </a:r>
                      <a:r>
                        <a:rPr lang="fr-FR" b="1" baseline="0"/>
                        <a:t> politique</a:t>
                      </a:r>
                      <a:endParaRPr lang="fr-FR" b="1"/>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endParaRPr lang="en-GB" b="1" noProof="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402231">
                <a:tc>
                  <a:txBody>
                    <a:bodyPr/>
                    <a:lstStyle/>
                    <a:p>
                      <a:r>
                        <a:rPr lang="fr-FR" b="1"/>
                        <a:t>le scrutin</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endParaRPr lang="en-GB" b="1" noProof="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b="1"/>
                        <a:t>voter</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endParaRPr lang="en-GB" b="1" noProof="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402231">
                <a:tc>
                  <a:txBody>
                    <a:bodyPr/>
                    <a:lstStyle/>
                    <a:p>
                      <a:r>
                        <a:rPr lang="fr-FR" b="1"/>
                        <a:t>le droit de vote</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endParaRPr lang="en-GB" b="1" noProof="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b="1"/>
                        <a:t>élire</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endParaRPr lang="en-GB" b="1" noProof="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402231">
                <a:tc>
                  <a:txBody>
                    <a:bodyPr/>
                    <a:lstStyle/>
                    <a:p>
                      <a:r>
                        <a:rPr lang="fr-FR" b="1"/>
                        <a:t>l’électeur, électrice</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endParaRPr lang="en-GB" b="1" noProof="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b="1"/>
                        <a:t>s’engager</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endParaRPr lang="en-GB" b="1" noProof="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402231">
                <a:tc>
                  <a:txBody>
                    <a:bodyPr/>
                    <a:lstStyle/>
                    <a:p>
                      <a:r>
                        <a:rPr lang="fr-FR" b="1"/>
                        <a:t>l’élu(e)</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endParaRPr lang="en-GB" b="1" noProof="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b="1"/>
                        <a:t>militer</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endParaRPr lang="en-GB" b="1" noProof="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402231">
                <a:tc>
                  <a:txBody>
                    <a:bodyPr/>
                    <a:lstStyle/>
                    <a:p>
                      <a:r>
                        <a:rPr lang="fr-FR" b="1"/>
                        <a:t>la campagne</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endParaRPr lang="en-GB" b="1" noProof="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b="1"/>
                        <a:t>s’inscrire à</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endParaRPr lang="en-GB" b="1" noProof="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6"/>
                  </a:ext>
                </a:extLst>
              </a:tr>
              <a:tr h="402231">
                <a:tc>
                  <a:txBody>
                    <a:bodyPr/>
                    <a:lstStyle/>
                    <a:p>
                      <a:r>
                        <a:rPr lang="fr-FR" b="1"/>
                        <a:t>le tour</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endParaRPr lang="en-GB" b="1" noProof="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b="1"/>
                        <a:t>se rendre aux urnes</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endParaRPr lang="en-GB" b="1" noProof="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7"/>
                  </a:ext>
                </a:extLst>
              </a:tr>
              <a:tr h="402231">
                <a:tc>
                  <a:txBody>
                    <a:bodyPr/>
                    <a:lstStyle/>
                    <a:p>
                      <a:r>
                        <a:rPr lang="fr-FR" b="1"/>
                        <a:t>la voix</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endParaRPr lang="en-GB" b="1" noProof="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b="1"/>
                        <a:t>s’abstenir</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endParaRPr lang="en-GB" b="1" noProof="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8"/>
                  </a:ext>
                </a:extLst>
              </a:tr>
              <a:tr h="402231">
                <a:tc>
                  <a:txBody>
                    <a:bodyPr/>
                    <a:lstStyle/>
                    <a:p>
                      <a:r>
                        <a:rPr lang="fr-FR" b="1"/>
                        <a:t>le parti</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endParaRPr lang="en-GB" b="1" noProof="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b="1"/>
                        <a:t>remporter</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endParaRPr lang="en-GB" b="1" noProof="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9"/>
                  </a:ext>
                </a:extLst>
              </a:tr>
              <a:tr h="402231">
                <a:tc>
                  <a:txBody>
                    <a:bodyPr/>
                    <a:lstStyle/>
                    <a:p>
                      <a:r>
                        <a:rPr lang="fr-FR" b="1"/>
                        <a:t>le sondage</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endParaRPr lang="en-GB" b="1" noProof="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b="1"/>
                        <a:t>majoritaire</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endParaRPr lang="en-GB" b="1" noProof="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10"/>
                  </a:ext>
                </a:extLst>
              </a:tr>
              <a:tr h="402231">
                <a:tc>
                  <a:txBody>
                    <a:bodyPr/>
                    <a:lstStyle/>
                    <a:p>
                      <a:r>
                        <a:rPr lang="fr-FR" b="1"/>
                        <a:t>la défaite</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endParaRPr lang="en-GB" b="1" noProof="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b="1"/>
                        <a:t>de droite</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endParaRPr lang="en-GB" b="1" noProof="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11"/>
                  </a:ext>
                </a:extLst>
              </a:tr>
              <a:tr h="402231">
                <a:tc>
                  <a:txBody>
                    <a:bodyPr/>
                    <a:lstStyle/>
                    <a:p>
                      <a:r>
                        <a:rPr lang="fr-FR" b="1"/>
                        <a:t>la victoire</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endParaRPr lang="en-GB" b="1" noProof="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b="1"/>
                        <a:t>de gauche</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endParaRPr lang="en-GB" b="1" noProof="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12"/>
                  </a:ext>
                </a:extLst>
              </a:tr>
            </a:tbl>
          </a:graphicData>
        </a:graphic>
      </p:graphicFrame>
      <p:sp>
        <p:nvSpPr>
          <p:cNvPr id="8" name="TextBox 7"/>
          <p:cNvSpPr txBox="1"/>
          <p:nvPr/>
        </p:nvSpPr>
        <p:spPr>
          <a:xfrm>
            <a:off x="425001" y="162604"/>
            <a:ext cx="1821076" cy="461665"/>
          </a:xfrm>
          <a:prstGeom prst="rect">
            <a:avLst/>
          </a:prstGeom>
          <a:noFill/>
        </p:spPr>
        <p:txBody>
          <a:bodyPr wrap="none" rtlCol="0">
            <a:spAutoFit/>
          </a:bodyPr>
          <a:lstStyle/>
          <a:p>
            <a:r>
              <a:rPr lang="fr-FR" sz="2400" b="1">
                <a:solidFill>
                  <a:srgbClr val="FF0000"/>
                </a:solidFill>
              </a:rPr>
              <a:t>Les réponses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05309" y="162604"/>
            <a:ext cx="886691" cy="886691"/>
          </a:xfrm>
          <a:prstGeom prst="rect">
            <a:avLst/>
          </a:prstGeom>
        </p:spPr>
      </p:pic>
    </p:spTree>
    <p:extLst>
      <p:ext uri="{BB962C8B-B14F-4D97-AF65-F5344CB8AC3E}">
        <p14:creationId xmlns:p14="http://schemas.microsoft.com/office/powerpoint/2010/main" val="841309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425001" y="1157017"/>
          <a:ext cx="11024316" cy="5283972"/>
        </p:xfrm>
        <a:graphic>
          <a:graphicData uri="http://schemas.openxmlformats.org/drawingml/2006/table">
            <a:tbl>
              <a:tblPr firstRow="1" bandRow="1">
                <a:tableStyleId>{5C22544A-7EE6-4342-B048-85BDC9FD1C3A}</a:tableStyleId>
              </a:tblPr>
              <a:tblGrid>
                <a:gridCol w="2756079">
                  <a:extLst>
                    <a:ext uri="{9D8B030D-6E8A-4147-A177-3AD203B41FA5}">
                      <a16:colId xmlns:a16="http://schemas.microsoft.com/office/drawing/2014/main" val="20000"/>
                    </a:ext>
                  </a:extLst>
                </a:gridCol>
                <a:gridCol w="2756079">
                  <a:extLst>
                    <a:ext uri="{9D8B030D-6E8A-4147-A177-3AD203B41FA5}">
                      <a16:colId xmlns:a16="http://schemas.microsoft.com/office/drawing/2014/main" val="20001"/>
                    </a:ext>
                  </a:extLst>
                </a:gridCol>
                <a:gridCol w="2756079">
                  <a:extLst>
                    <a:ext uri="{9D8B030D-6E8A-4147-A177-3AD203B41FA5}">
                      <a16:colId xmlns:a16="http://schemas.microsoft.com/office/drawing/2014/main" val="20002"/>
                    </a:ext>
                  </a:extLst>
                </a:gridCol>
                <a:gridCol w="2756079">
                  <a:extLst>
                    <a:ext uri="{9D8B030D-6E8A-4147-A177-3AD203B41FA5}">
                      <a16:colId xmlns:a16="http://schemas.microsoft.com/office/drawing/2014/main" val="20003"/>
                    </a:ext>
                  </a:extLst>
                </a:gridCol>
              </a:tblGrid>
              <a:tr h="402231">
                <a:tc>
                  <a:txBody>
                    <a:bodyPr/>
                    <a:lstStyle/>
                    <a:p>
                      <a:r>
                        <a:rPr lang="fr-FR" sz="2400" b="1" noProof="0">
                          <a:solidFill>
                            <a:srgbClr val="000000"/>
                          </a:solidFill>
                        </a:rPr>
                        <a:t>français</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l"/>
                      <a:r>
                        <a:rPr lang="en-GB" sz="2400" b="1" noProof="0">
                          <a:solidFill>
                            <a:srgbClr val="FF0000"/>
                          </a:solidFill>
                        </a:rPr>
                        <a:t>English</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sz="2400" b="1" noProof="0">
                          <a:solidFill>
                            <a:schemeClr val="tx1"/>
                          </a:solidFill>
                        </a:rPr>
                        <a:t>français</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en-GB" sz="2400" b="1" noProof="0">
                          <a:solidFill>
                            <a:srgbClr val="FF0000"/>
                          </a:solidFill>
                        </a:rPr>
                        <a:t>English</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402231">
                <a:tc>
                  <a:txBody>
                    <a:bodyPr/>
                    <a:lstStyle/>
                    <a:p>
                      <a:r>
                        <a:rPr lang="fr-FR" b="1"/>
                        <a:t>le suffrage</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en-GB" b="1" noProof="0">
                          <a:solidFill>
                            <a:srgbClr val="FF0000"/>
                          </a:solidFill>
                        </a:rPr>
                        <a:t>voting</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b="1"/>
                        <a:t>l’homme</a:t>
                      </a:r>
                      <a:r>
                        <a:rPr lang="fr-FR" b="1" baseline="0"/>
                        <a:t> politique</a:t>
                      </a:r>
                      <a:endParaRPr lang="fr-FR" b="1"/>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en-GB" b="1" noProof="0">
                          <a:solidFill>
                            <a:srgbClr val="FF0000"/>
                          </a:solidFill>
                        </a:rPr>
                        <a:t>(male) politician</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402231">
                <a:tc>
                  <a:txBody>
                    <a:bodyPr/>
                    <a:lstStyle/>
                    <a:p>
                      <a:r>
                        <a:rPr lang="fr-FR" b="1"/>
                        <a:t>le scrutin</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en-GB" b="1" noProof="0">
                          <a:solidFill>
                            <a:srgbClr val="FF0000"/>
                          </a:solidFill>
                        </a:rPr>
                        <a:t>ballot, poll</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b="1"/>
                        <a:t>voter</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en-GB" b="1" noProof="0">
                          <a:solidFill>
                            <a:srgbClr val="FF0000"/>
                          </a:solidFill>
                        </a:rPr>
                        <a:t>to vote</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402231">
                <a:tc>
                  <a:txBody>
                    <a:bodyPr/>
                    <a:lstStyle/>
                    <a:p>
                      <a:r>
                        <a:rPr lang="fr-FR" b="1"/>
                        <a:t>le droit de vote</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en-GB" b="1" noProof="0">
                          <a:solidFill>
                            <a:srgbClr val="FF0000"/>
                          </a:solidFill>
                        </a:rPr>
                        <a:t>right to vote</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b="1"/>
                        <a:t>élire</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en-GB" b="1" noProof="0">
                          <a:solidFill>
                            <a:srgbClr val="FF0000"/>
                          </a:solidFill>
                        </a:rPr>
                        <a:t>to elect</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402231">
                <a:tc>
                  <a:txBody>
                    <a:bodyPr/>
                    <a:lstStyle/>
                    <a:p>
                      <a:r>
                        <a:rPr lang="fr-FR" b="1"/>
                        <a:t>l’électeur, électrice</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en-GB" b="1" noProof="0">
                          <a:solidFill>
                            <a:srgbClr val="FF0000"/>
                          </a:solidFill>
                        </a:rPr>
                        <a:t>voter/ person who votes</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b="1"/>
                        <a:t>s’engager</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en-GB" b="1" noProof="0">
                          <a:solidFill>
                            <a:srgbClr val="FF0000"/>
                          </a:solidFill>
                        </a:rPr>
                        <a:t>to be involved</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402231">
                <a:tc>
                  <a:txBody>
                    <a:bodyPr/>
                    <a:lstStyle/>
                    <a:p>
                      <a:r>
                        <a:rPr lang="fr-FR" b="1"/>
                        <a:t>l’élu(e)</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en-GB" b="1" noProof="0">
                          <a:solidFill>
                            <a:srgbClr val="FF0000"/>
                          </a:solidFill>
                        </a:rPr>
                        <a:t>elected representative</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b="1"/>
                        <a:t>militer</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en-GB" b="1" noProof="0">
                          <a:solidFill>
                            <a:srgbClr val="FF0000"/>
                          </a:solidFill>
                        </a:rPr>
                        <a:t>to be actively involved</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402231">
                <a:tc>
                  <a:txBody>
                    <a:bodyPr/>
                    <a:lstStyle/>
                    <a:p>
                      <a:r>
                        <a:rPr lang="fr-FR" b="1"/>
                        <a:t>la campagne</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en-GB" b="1" noProof="0">
                          <a:solidFill>
                            <a:srgbClr val="FF0000"/>
                          </a:solidFill>
                        </a:rPr>
                        <a:t>campaign</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b="1"/>
                        <a:t>s’inscrire à</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en-GB" b="1" noProof="0">
                          <a:solidFill>
                            <a:srgbClr val="FF0000"/>
                          </a:solidFill>
                        </a:rPr>
                        <a:t>to join </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6"/>
                  </a:ext>
                </a:extLst>
              </a:tr>
              <a:tr h="402231">
                <a:tc>
                  <a:txBody>
                    <a:bodyPr/>
                    <a:lstStyle/>
                    <a:p>
                      <a:r>
                        <a:rPr lang="fr-FR" b="1"/>
                        <a:t>le tour</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en-GB" b="1" noProof="0">
                          <a:solidFill>
                            <a:srgbClr val="FF0000"/>
                          </a:solidFill>
                        </a:rPr>
                        <a:t>round</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b="1"/>
                        <a:t>se rendre aux urnes</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en-GB" b="1" noProof="0">
                          <a:solidFill>
                            <a:srgbClr val="FF0000"/>
                          </a:solidFill>
                        </a:rPr>
                        <a:t>to go to the polls</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7"/>
                  </a:ext>
                </a:extLst>
              </a:tr>
              <a:tr h="402231">
                <a:tc>
                  <a:txBody>
                    <a:bodyPr/>
                    <a:lstStyle/>
                    <a:p>
                      <a:r>
                        <a:rPr lang="fr-FR" b="1"/>
                        <a:t>la voix</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en-GB" b="1" noProof="0">
                          <a:solidFill>
                            <a:srgbClr val="FF0000"/>
                          </a:solidFill>
                        </a:rPr>
                        <a:t>vote (individual)</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b="1"/>
                        <a:t>s’abstenir</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en-GB" b="1" noProof="0">
                          <a:solidFill>
                            <a:srgbClr val="FF0000"/>
                          </a:solidFill>
                        </a:rPr>
                        <a:t>to abstain</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8"/>
                  </a:ext>
                </a:extLst>
              </a:tr>
              <a:tr h="402231">
                <a:tc>
                  <a:txBody>
                    <a:bodyPr/>
                    <a:lstStyle/>
                    <a:p>
                      <a:r>
                        <a:rPr lang="fr-FR" b="1"/>
                        <a:t>le parti</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en-GB" b="1" noProof="0">
                          <a:solidFill>
                            <a:srgbClr val="FF0000"/>
                          </a:solidFill>
                        </a:rPr>
                        <a:t>political party</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b="1"/>
                        <a:t>remporter</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en-GB" b="1" noProof="0">
                          <a:solidFill>
                            <a:srgbClr val="FF0000"/>
                          </a:solidFill>
                        </a:rPr>
                        <a:t>to win</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9"/>
                  </a:ext>
                </a:extLst>
              </a:tr>
              <a:tr h="402231">
                <a:tc>
                  <a:txBody>
                    <a:bodyPr/>
                    <a:lstStyle/>
                    <a:p>
                      <a:r>
                        <a:rPr lang="fr-FR" b="1"/>
                        <a:t>le sondage</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en-GB" b="1" noProof="0">
                          <a:solidFill>
                            <a:srgbClr val="FF0000"/>
                          </a:solidFill>
                        </a:rPr>
                        <a:t>opinion</a:t>
                      </a:r>
                      <a:r>
                        <a:rPr lang="en-GB" b="1" baseline="0" noProof="0">
                          <a:solidFill>
                            <a:srgbClr val="FF0000"/>
                          </a:solidFill>
                        </a:rPr>
                        <a:t> p</a:t>
                      </a:r>
                      <a:r>
                        <a:rPr lang="en-GB" b="1" noProof="0">
                          <a:solidFill>
                            <a:srgbClr val="FF0000"/>
                          </a:solidFill>
                        </a:rPr>
                        <a:t>oll</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b="1"/>
                        <a:t>majoritaire</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en-GB" b="1" noProof="0">
                          <a:solidFill>
                            <a:srgbClr val="FF0000"/>
                          </a:solidFill>
                        </a:rPr>
                        <a:t>in the majority</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10"/>
                  </a:ext>
                </a:extLst>
              </a:tr>
              <a:tr h="402231">
                <a:tc>
                  <a:txBody>
                    <a:bodyPr/>
                    <a:lstStyle/>
                    <a:p>
                      <a:r>
                        <a:rPr lang="fr-FR" b="1"/>
                        <a:t>la défaite</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en-GB" b="1" noProof="0">
                          <a:solidFill>
                            <a:srgbClr val="FF0000"/>
                          </a:solidFill>
                        </a:rPr>
                        <a:t>defeat</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b="1"/>
                        <a:t>de droite</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en-GB" b="1" noProof="0">
                          <a:solidFill>
                            <a:srgbClr val="FF0000"/>
                          </a:solidFill>
                        </a:rPr>
                        <a:t>right-wing</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11"/>
                  </a:ext>
                </a:extLst>
              </a:tr>
              <a:tr h="402231">
                <a:tc>
                  <a:txBody>
                    <a:bodyPr/>
                    <a:lstStyle/>
                    <a:p>
                      <a:r>
                        <a:rPr lang="fr-FR" b="1"/>
                        <a:t>la victoire</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en-GB" b="1" noProof="0">
                          <a:solidFill>
                            <a:srgbClr val="FF0000"/>
                          </a:solidFill>
                        </a:rPr>
                        <a:t>victory</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b="1"/>
                        <a:t>de gauche</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en-GB" b="1" noProof="0">
                          <a:solidFill>
                            <a:srgbClr val="FF0000"/>
                          </a:solidFill>
                        </a:rPr>
                        <a:t>left-wing</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12"/>
                  </a:ext>
                </a:extLst>
              </a:tr>
            </a:tbl>
          </a:graphicData>
        </a:graphic>
      </p:graphicFrame>
      <p:sp>
        <p:nvSpPr>
          <p:cNvPr id="8" name="TextBox 7"/>
          <p:cNvSpPr txBox="1"/>
          <p:nvPr/>
        </p:nvSpPr>
        <p:spPr>
          <a:xfrm>
            <a:off x="425001" y="162604"/>
            <a:ext cx="1821076" cy="461665"/>
          </a:xfrm>
          <a:prstGeom prst="rect">
            <a:avLst/>
          </a:prstGeom>
          <a:noFill/>
        </p:spPr>
        <p:txBody>
          <a:bodyPr wrap="none" rtlCol="0">
            <a:spAutoFit/>
          </a:bodyPr>
          <a:lstStyle/>
          <a:p>
            <a:r>
              <a:rPr lang="fr-FR" sz="2400" b="1">
                <a:solidFill>
                  <a:srgbClr val="FF0000"/>
                </a:solidFill>
              </a:rPr>
              <a:t>Les réponses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05309" y="162604"/>
            <a:ext cx="886691" cy="886691"/>
          </a:xfrm>
          <a:prstGeom prst="rect">
            <a:avLst/>
          </a:prstGeom>
        </p:spPr>
      </p:pic>
    </p:spTree>
    <p:extLst>
      <p:ext uri="{BB962C8B-B14F-4D97-AF65-F5344CB8AC3E}">
        <p14:creationId xmlns:p14="http://schemas.microsoft.com/office/powerpoint/2010/main" val="3590765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272358611"/>
              </p:ext>
            </p:extLst>
          </p:nvPr>
        </p:nvGraphicFramePr>
        <p:xfrm>
          <a:off x="425001" y="1157017"/>
          <a:ext cx="11024316" cy="5283972"/>
        </p:xfrm>
        <a:graphic>
          <a:graphicData uri="http://schemas.openxmlformats.org/drawingml/2006/table">
            <a:tbl>
              <a:tblPr firstRow="1" bandRow="1">
                <a:tableStyleId>{5C22544A-7EE6-4342-B048-85BDC9FD1C3A}</a:tableStyleId>
              </a:tblPr>
              <a:tblGrid>
                <a:gridCol w="2756079">
                  <a:extLst>
                    <a:ext uri="{9D8B030D-6E8A-4147-A177-3AD203B41FA5}">
                      <a16:colId xmlns:a16="http://schemas.microsoft.com/office/drawing/2014/main" val="20000"/>
                    </a:ext>
                  </a:extLst>
                </a:gridCol>
                <a:gridCol w="2756079">
                  <a:extLst>
                    <a:ext uri="{9D8B030D-6E8A-4147-A177-3AD203B41FA5}">
                      <a16:colId xmlns:a16="http://schemas.microsoft.com/office/drawing/2014/main" val="20001"/>
                    </a:ext>
                  </a:extLst>
                </a:gridCol>
                <a:gridCol w="2756079">
                  <a:extLst>
                    <a:ext uri="{9D8B030D-6E8A-4147-A177-3AD203B41FA5}">
                      <a16:colId xmlns:a16="http://schemas.microsoft.com/office/drawing/2014/main" val="20002"/>
                    </a:ext>
                  </a:extLst>
                </a:gridCol>
                <a:gridCol w="2756079">
                  <a:extLst>
                    <a:ext uri="{9D8B030D-6E8A-4147-A177-3AD203B41FA5}">
                      <a16:colId xmlns:a16="http://schemas.microsoft.com/office/drawing/2014/main" val="20003"/>
                    </a:ext>
                  </a:extLst>
                </a:gridCol>
              </a:tblGrid>
              <a:tr h="402231">
                <a:tc>
                  <a:txBody>
                    <a:bodyPr/>
                    <a:lstStyle/>
                    <a:p>
                      <a:r>
                        <a:rPr lang="fr-FR" sz="2400" b="1" noProof="0" dirty="0">
                          <a:solidFill>
                            <a:srgbClr val="000000"/>
                          </a:solidFill>
                        </a:rPr>
                        <a:t>français</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l"/>
                      <a:r>
                        <a:rPr lang="fr-FR" sz="2400" b="1" noProof="0" dirty="0">
                          <a:solidFill>
                            <a:srgbClr val="FF0000"/>
                          </a:solidFill>
                        </a:rPr>
                        <a:t>English</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sz="2400" b="1" noProof="0" dirty="0">
                          <a:solidFill>
                            <a:schemeClr val="tx1"/>
                          </a:solidFill>
                        </a:rPr>
                        <a:t>français</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sz="2400" b="1" noProof="0" dirty="0">
                          <a:solidFill>
                            <a:srgbClr val="FF0000"/>
                          </a:solidFill>
                        </a:rPr>
                        <a:t>English</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402231">
                <a:tc>
                  <a:txBody>
                    <a:bodyPr/>
                    <a:lstStyle/>
                    <a:p>
                      <a:endParaRPr lang="en-GB" dirty="0"/>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b="1" dirty="0" err="1">
                          <a:solidFill>
                            <a:srgbClr val="FF0000"/>
                          </a:solidFill>
                        </a:rPr>
                        <a:t>Voting</a:t>
                      </a:r>
                      <a:endParaRPr lang="fr-FR" b="1" dirty="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endParaRPr lang="en-GB" dirty="0"/>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b="1" dirty="0" err="1">
                          <a:solidFill>
                            <a:srgbClr val="FF0000"/>
                          </a:solidFill>
                        </a:rPr>
                        <a:t>Politician</a:t>
                      </a:r>
                      <a:endParaRPr lang="fr-FR" b="1" dirty="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402231">
                <a:tc>
                  <a:txBody>
                    <a:bodyPr/>
                    <a:lstStyle/>
                    <a:p>
                      <a:endParaRPr lang="en-GB"/>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b="1" dirty="0">
                          <a:solidFill>
                            <a:srgbClr val="FF0000"/>
                          </a:solidFill>
                        </a:rPr>
                        <a:t>Ballot, </a:t>
                      </a:r>
                      <a:r>
                        <a:rPr lang="fr-FR" b="1" dirty="0" err="1">
                          <a:solidFill>
                            <a:srgbClr val="FF0000"/>
                          </a:solidFill>
                        </a:rPr>
                        <a:t>poll</a:t>
                      </a:r>
                      <a:endParaRPr lang="fr-FR" b="1" dirty="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endParaRPr lang="en-GB"/>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b="1" dirty="0">
                          <a:solidFill>
                            <a:srgbClr val="FF0000"/>
                          </a:solidFill>
                        </a:rPr>
                        <a:t>To vote</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402231">
                <a:tc>
                  <a:txBody>
                    <a:bodyPr/>
                    <a:lstStyle/>
                    <a:p>
                      <a:endParaRPr lang="en-GB"/>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b="1" dirty="0">
                          <a:solidFill>
                            <a:srgbClr val="FF0000"/>
                          </a:solidFill>
                        </a:rPr>
                        <a:t>Right to vote</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endParaRPr lang="en-GB"/>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b="1" dirty="0">
                          <a:solidFill>
                            <a:srgbClr val="FF0000"/>
                          </a:solidFill>
                        </a:rPr>
                        <a:t>To </a:t>
                      </a:r>
                      <a:r>
                        <a:rPr lang="fr-FR" b="1" dirty="0" err="1">
                          <a:solidFill>
                            <a:srgbClr val="FF0000"/>
                          </a:solidFill>
                        </a:rPr>
                        <a:t>elect</a:t>
                      </a:r>
                      <a:endParaRPr lang="fr-FR" b="1" dirty="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402231">
                <a:tc>
                  <a:txBody>
                    <a:bodyPr/>
                    <a:lstStyle/>
                    <a:p>
                      <a:endParaRPr lang="en-GB"/>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b="1" dirty="0">
                          <a:solidFill>
                            <a:srgbClr val="FF0000"/>
                          </a:solidFill>
                        </a:rPr>
                        <a:t>Voter/ </a:t>
                      </a:r>
                      <a:r>
                        <a:rPr lang="fr-FR" b="1" dirty="0" err="1">
                          <a:solidFill>
                            <a:srgbClr val="FF0000"/>
                          </a:solidFill>
                        </a:rPr>
                        <a:t>person</a:t>
                      </a:r>
                      <a:r>
                        <a:rPr lang="fr-FR" b="1" dirty="0">
                          <a:solidFill>
                            <a:srgbClr val="FF0000"/>
                          </a:solidFill>
                        </a:rPr>
                        <a:t> </a:t>
                      </a:r>
                      <a:r>
                        <a:rPr lang="fr-FR" b="1" dirty="0" err="1">
                          <a:solidFill>
                            <a:srgbClr val="FF0000"/>
                          </a:solidFill>
                        </a:rPr>
                        <a:t>who</a:t>
                      </a:r>
                      <a:r>
                        <a:rPr lang="fr-FR" b="1" dirty="0">
                          <a:solidFill>
                            <a:srgbClr val="FF0000"/>
                          </a:solidFill>
                        </a:rPr>
                        <a:t> votes</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endParaRPr lang="en-GB"/>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b="1" dirty="0">
                          <a:solidFill>
                            <a:srgbClr val="FF0000"/>
                          </a:solidFill>
                        </a:rPr>
                        <a:t>To </a:t>
                      </a:r>
                      <a:r>
                        <a:rPr lang="fr-FR" b="1" dirty="0" err="1">
                          <a:solidFill>
                            <a:srgbClr val="FF0000"/>
                          </a:solidFill>
                        </a:rPr>
                        <a:t>be</a:t>
                      </a:r>
                      <a:r>
                        <a:rPr lang="fr-FR" b="1" dirty="0">
                          <a:solidFill>
                            <a:srgbClr val="FF0000"/>
                          </a:solidFill>
                        </a:rPr>
                        <a:t> </a:t>
                      </a:r>
                      <a:r>
                        <a:rPr lang="fr-FR" b="1" dirty="0" err="1">
                          <a:solidFill>
                            <a:srgbClr val="FF0000"/>
                          </a:solidFill>
                        </a:rPr>
                        <a:t>involved</a:t>
                      </a:r>
                      <a:endParaRPr lang="fr-FR" b="1" dirty="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402231">
                <a:tc>
                  <a:txBody>
                    <a:bodyPr/>
                    <a:lstStyle/>
                    <a:p>
                      <a:endParaRPr lang="en-GB"/>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b="1" dirty="0" err="1">
                          <a:solidFill>
                            <a:srgbClr val="FF0000"/>
                          </a:solidFill>
                        </a:rPr>
                        <a:t>Elected</a:t>
                      </a:r>
                      <a:r>
                        <a:rPr lang="fr-FR" b="1" dirty="0">
                          <a:solidFill>
                            <a:srgbClr val="FF0000"/>
                          </a:solidFill>
                        </a:rPr>
                        <a:t> </a:t>
                      </a:r>
                      <a:r>
                        <a:rPr lang="fr-FR" b="1" dirty="0" err="1">
                          <a:solidFill>
                            <a:srgbClr val="FF0000"/>
                          </a:solidFill>
                        </a:rPr>
                        <a:t>representative</a:t>
                      </a:r>
                      <a:endParaRPr lang="fr-FR" b="1" dirty="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endParaRPr lang="en-GB"/>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b="1" dirty="0">
                          <a:solidFill>
                            <a:srgbClr val="FF0000"/>
                          </a:solidFill>
                        </a:rPr>
                        <a:t>To </a:t>
                      </a:r>
                      <a:r>
                        <a:rPr lang="fr-FR" b="1" dirty="0" err="1">
                          <a:solidFill>
                            <a:srgbClr val="FF0000"/>
                          </a:solidFill>
                        </a:rPr>
                        <a:t>be</a:t>
                      </a:r>
                      <a:r>
                        <a:rPr lang="fr-FR" b="1" dirty="0">
                          <a:solidFill>
                            <a:srgbClr val="FF0000"/>
                          </a:solidFill>
                        </a:rPr>
                        <a:t> </a:t>
                      </a:r>
                      <a:r>
                        <a:rPr lang="fr-FR" b="1" dirty="0" err="1">
                          <a:solidFill>
                            <a:srgbClr val="FF0000"/>
                          </a:solidFill>
                        </a:rPr>
                        <a:t>actively</a:t>
                      </a:r>
                      <a:r>
                        <a:rPr lang="fr-FR" b="1" dirty="0">
                          <a:solidFill>
                            <a:srgbClr val="FF0000"/>
                          </a:solidFill>
                        </a:rPr>
                        <a:t> </a:t>
                      </a:r>
                      <a:r>
                        <a:rPr lang="fr-FR" b="1" dirty="0" err="1">
                          <a:solidFill>
                            <a:srgbClr val="FF0000"/>
                          </a:solidFill>
                        </a:rPr>
                        <a:t>involved</a:t>
                      </a:r>
                      <a:endParaRPr lang="fr-FR" b="1" dirty="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402231">
                <a:tc>
                  <a:txBody>
                    <a:bodyPr/>
                    <a:lstStyle/>
                    <a:p>
                      <a:endParaRPr lang="en-GB"/>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b="1" dirty="0" err="1">
                          <a:solidFill>
                            <a:srgbClr val="FF0000"/>
                          </a:solidFill>
                        </a:rPr>
                        <a:t>Campaign</a:t>
                      </a:r>
                      <a:endParaRPr lang="fr-FR" b="1" dirty="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endParaRPr lang="en-GB"/>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b="1" dirty="0">
                          <a:solidFill>
                            <a:srgbClr val="FF0000"/>
                          </a:solidFill>
                        </a:rPr>
                        <a:t>To </a:t>
                      </a:r>
                      <a:r>
                        <a:rPr lang="fr-FR" b="1" dirty="0" err="1">
                          <a:solidFill>
                            <a:srgbClr val="FF0000"/>
                          </a:solidFill>
                        </a:rPr>
                        <a:t>join</a:t>
                      </a:r>
                      <a:r>
                        <a:rPr lang="fr-FR" b="1" dirty="0">
                          <a:solidFill>
                            <a:srgbClr val="FF0000"/>
                          </a:solidFill>
                        </a:rPr>
                        <a:t> </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6"/>
                  </a:ext>
                </a:extLst>
              </a:tr>
              <a:tr h="402231">
                <a:tc>
                  <a:txBody>
                    <a:bodyPr/>
                    <a:lstStyle/>
                    <a:p>
                      <a:endParaRPr lang="en-GB"/>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b="1" dirty="0">
                          <a:solidFill>
                            <a:srgbClr val="FF0000"/>
                          </a:solidFill>
                        </a:rPr>
                        <a:t>Round</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endParaRPr lang="en-GB"/>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b="1" dirty="0">
                          <a:solidFill>
                            <a:srgbClr val="FF0000"/>
                          </a:solidFill>
                        </a:rPr>
                        <a:t>To go to the </a:t>
                      </a:r>
                      <a:r>
                        <a:rPr lang="fr-FR" b="1" dirty="0" err="1">
                          <a:solidFill>
                            <a:srgbClr val="FF0000"/>
                          </a:solidFill>
                        </a:rPr>
                        <a:t>poll</a:t>
                      </a:r>
                      <a:endParaRPr lang="fr-FR" b="1" dirty="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7"/>
                  </a:ext>
                </a:extLst>
              </a:tr>
              <a:tr h="402231">
                <a:tc>
                  <a:txBody>
                    <a:bodyPr/>
                    <a:lstStyle/>
                    <a:p>
                      <a:endParaRPr lang="en-GB"/>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b="1" dirty="0">
                          <a:solidFill>
                            <a:srgbClr val="FF0000"/>
                          </a:solidFill>
                        </a:rPr>
                        <a:t>Vote (</a:t>
                      </a:r>
                      <a:r>
                        <a:rPr lang="fr-FR" b="1" dirty="0" err="1">
                          <a:solidFill>
                            <a:srgbClr val="FF0000"/>
                          </a:solidFill>
                        </a:rPr>
                        <a:t>individual</a:t>
                      </a:r>
                      <a:r>
                        <a:rPr lang="fr-FR" b="1" dirty="0">
                          <a:solidFill>
                            <a:srgbClr val="FF0000"/>
                          </a:solidFill>
                        </a:rPr>
                        <a:t>)</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endParaRPr lang="en-GB"/>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b="1" dirty="0">
                          <a:solidFill>
                            <a:srgbClr val="FF0000"/>
                          </a:solidFill>
                        </a:rPr>
                        <a:t>To </a:t>
                      </a:r>
                      <a:r>
                        <a:rPr lang="fr-FR" b="1" dirty="0" err="1">
                          <a:solidFill>
                            <a:srgbClr val="FF0000"/>
                          </a:solidFill>
                        </a:rPr>
                        <a:t>abstain</a:t>
                      </a:r>
                      <a:endParaRPr lang="fr-FR" b="1" dirty="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8"/>
                  </a:ext>
                </a:extLst>
              </a:tr>
              <a:tr h="402231">
                <a:tc>
                  <a:txBody>
                    <a:bodyPr/>
                    <a:lstStyle/>
                    <a:p>
                      <a:endParaRPr lang="en-GB"/>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b="1" dirty="0" err="1">
                          <a:solidFill>
                            <a:srgbClr val="FF0000"/>
                          </a:solidFill>
                        </a:rPr>
                        <a:t>Political</a:t>
                      </a:r>
                      <a:r>
                        <a:rPr lang="fr-FR" b="1" dirty="0">
                          <a:solidFill>
                            <a:srgbClr val="FF0000"/>
                          </a:solidFill>
                        </a:rPr>
                        <a:t> party</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endParaRPr lang="en-GB"/>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b="1" dirty="0">
                          <a:solidFill>
                            <a:srgbClr val="FF0000"/>
                          </a:solidFill>
                        </a:rPr>
                        <a:t>To </a:t>
                      </a:r>
                      <a:r>
                        <a:rPr lang="fr-FR" b="1" dirty="0" err="1">
                          <a:solidFill>
                            <a:srgbClr val="FF0000"/>
                          </a:solidFill>
                        </a:rPr>
                        <a:t>win</a:t>
                      </a:r>
                      <a:endParaRPr lang="fr-FR" b="1" dirty="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9"/>
                  </a:ext>
                </a:extLst>
              </a:tr>
              <a:tr h="402231">
                <a:tc>
                  <a:txBody>
                    <a:bodyPr/>
                    <a:lstStyle/>
                    <a:p>
                      <a:endParaRPr lang="en-GB"/>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b="1" dirty="0">
                          <a:solidFill>
                            <a:srgbClr val="FF0000"/>
                          </a:solidFill>
                        </a:rPr>
                        <a:t>Opinion</a:t>
                      </a:r>
                      <a:r>
                        <a:rPr lang="fr-FR" b="1" baseline="0" dirty="0">
                          <a:solidFill>
                            <a:srgbClr val="FF0000"/>
                          </a:solidFill>
                        </a:rPr>
                        <a:t> </a:t>
                      </a:r>
                      <a:r>
                        <a:rPr lang="fr-FR" b="1" baseline="0" dirty="0" err="1">
                          <a:solidFill>
                            <a:srgbClr val="FF0000"/>
                          </a:solidFill>
                        </a:rPr>
                        <a:t>p</a:t>
                      </a:r>
                      <a:r>
                        <a:rPr lang="fr-FR" b="1" dirty="0" err="1">
                          <a:solidFill>
                            <a:srgbClr val="FF0000"/>
                          </a:solidFill>
                        </a:rPr>
                        <a:t>oll</a:t>
                      </a:r>
                      <a:endParaRPr lang="fr-FR" b="1" dirty="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endParaRPr lang="en-GB"/>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b="1" dirty="0">
                          <a:solidFill>
                            <a:srgbClr val="FF0000"/>
                          </a:solidFill>
                        </a:rPr>
                        <a:t>In the </a:t>
                      </a:r>
                      <a:r>
                        <a:rPr lang="fr-FR" b="1" dirty="0" err="1">
                          <a:solidFill>
                            <a:srgbClr val="FF0000"/>
                          </a:solidFill>
                        </a:rPr>
                        <a:t>majority</a:t>
                      </a:r>
                      <a:endParaRPr lang="fr-FR" b="1" dirty="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10"/>
                  </a:ext>
                </a:extLst>
              </a:tr>
              <a:tr h="402231">
                <a:tc>
                  <a:txBody>
                    <a:bodyPr/>
                    <a:lstStyle/>
                    <a:p>
                      <a:endParaRPr lang="en-GB"/>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b="1" dirty="0" err="1">
                          <a:solidFill>
                            <a:srgbClr val="FF0000"/>
                          </a:solidFill>
                        </a:rPr>
                        <a:t>Defeat</a:t>
                      </a:r>
                      <a:endParaRPr lang="fr-FR" b="1" dirty="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endParaRPr lang="en-GB"/>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b="1" dirty="0">
                          <a:solidFill>
                            <a:srgbClr val="FF0000"/>
                          </a:solidFill>
                        </a:rPr>
                        <a:t>Right-</a:t>
                      </a:r>
                      <a:r>
                        <a:rPr lang="fr-FR" b="1" dirty="0" err="1">
                          <a:solidFill>
                            <a:srgbClr val="FF0000"/>
                          </a:solidFill>
                        </a:rPr>
                        <a:t>wing</a:t>
                      </a:r>
                      <a:endParaRPr lang="fr-FR" b="1" dirty="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11"/>
                  </a:ext>
                </a:extLst>
              </a:tr>
              <a:tr h="402231">
                <a:tc>
                  <a:txBody>
                    <a:bodyPr/>
                    <a:lstStyle/>
                    <a:p>
                      <a:endParaRPr lang="en-GB" dirty="0"/>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b="1" dirty="0">
                          <a:solidFill>
                            <a:srgbClr val="FF0000"/>
                          </a:solidFill>
                        </a:rPr>
                        <a:t>Victory</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endParaRPr lang="en-GB" dirty="0"/>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b="1" dirty="0" err="1">
                          <a:solidFill>
                            <a:srgbClr val="FF0000"/>
                          </a:solidFill>
                        </a:rPr>
                        <a:t>Left-wing</a:t>
                      </a:r>
                      <a:endParaRPr lang="fr-FR" b="1" dirty="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12"/>
                  </a:ext>
                </a:extLst>
              </a:tr>
            </a:tbl>
          </a:graphicData>
        </a:graphic>
      </p:graphicFrame>
      <p:sp>
        <p:nvSpPr>
          <p:cNvPr id="7" name="TextBox 6"/>
          <p:cNvSpPr txBox="1"/>
          <p:nvPr/>
        </p:nvSpPr>
        <p:spPr>
          <a:xfrm>
            <a:off x="1963596" y="526075"/>
            <a:ext cx="6616042" cy="523220"/>
          </a:xfrm>
          <a:prstGeom prst="rect">
            <a:avLst/>
          </a:prstGeom>
          <a:noFill/>
        </p:spPr>
        <p:txBody>
          <a:bodyPr wrap="none" rtlCol="0">
            <a:spAutoFit/>
          </a:bodyPr>
          <a:lstStyle/>
          <a:p>
            <a:r>
              <a:rPr lang="en-US" sz="2800" b="1" dirty="0" err="1"/>
              <a:t>Maintenant</a:t>
            </a:r>
            <a:r>
              <a:rPr lang="en-US" sz="2800" b="1" dirty="0"/>
              <a:t> </a:t>
            </a:r>
            <a:r>
              <a:rPr lang="en-US" sz="2800" b="1" dirty="0" err="1"/>
              <a:t>complétez</a:t>
            </a:r>
            <a:r>
              <a:rPr lang="en-US" sz="2800" b="1" dirty="0"/>
              <a:t> la grille de </a:t>
            </a:r>
            <a:r>
              <a:rPr lang="en-US" sz="2800" b="1" dirty="0" err="1"/>
              <a:t>mémoire</a:t>
            </a:r>
            <a:endParaRPr lang="en-US" sz="2800" b="1" dirty="0"/>
          </a:p>
        </p:txBody>
      </p:sp>
      <p:sp>
        <p:nvSpPr>
          <p:cNvPr id="8" name="TextBox 7"/>
          <p:cNvSpPr txBox="1"/>
          <p:nvPr/>
        </p:nvSpPr>
        <p:spPr>
          <a:xfrm rot="591806">
            <a:off x="8921098" y="435067"/>
            <a:ext cx="1821076" cy="461665"/>
          </a:xfrm>
          <a:prstGeom prst="rect">
            <a:avLst/>
          </a:prstGeom>
          <a:solidFill>
            <a:schemeClr val="accent2"/>
          </a:solidFill>
        </p:spPr>
        <p:txBody>
          <a:bodyPr wrap="none" rtlCol="0">
            <a:spAutoFit/>
          </a:bodyPr>
          <a:lstStyle/>
          <a:p>
            <a:r>
              <a:rPr lang="fr-FR" sz="2400" b="1" dirty="0">
                <a:solidFill>
                  <a:srgbClr val="FF0000"/>
                </a:solidFill>
              </a:rPr>
              <a:t>Les réponses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05309" y="162604"/>
            <a:ext cx="886691" cy="886691"/>
          </a:xfrm>
          <a:prstGeom prst="rect">
            <a:avLst/>
          </a:prstGeom>
        </p:spPr>
      </p:pic>
    </p:spTree>
    <p:extLst>
      <p:ext uri="{BB962C8B-B14F-4D97-AF65-F5344CB8AC3E}">
        <p14:creationId xmlns:p14="http://schemas.microsoft.com/office/powerpoint/2010/main" val="4149739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425001" y="1157017"/>
          <a:ext cx="11024316" cy="5283972"/>
        </p:xfrm>
        <a:graphic>
          <a:graphicData uri="http://schemas.openxmlformats.org/drawingml/2006/table">
            <a:tbl>
              <a:tblPr firstRow="1" bandRow="1">
                <a:tableStyleId>{5C22544A-7EE6-4342-B048-85BDC9FD1C3A}</a:tableStyleId>
              </a:tblPr>
              <a:tblGrid>
                <a:gridCol w="2756079">
                  <a:extLst>
                    <a:ext uri="{9D8B030D-6E8A-4147-A177-3AD203B41FA5}">
                      <a16:colId xmlns:a16="http://schemas.microsoft.com/office/drawing/2014/main" val="20000"/>
                    </a:ext>
                  </a:extLst>
                </a:gridCol>
                <a:gridCol w="2756079">
                  <a:extLst>
                    <a:ext uri="{9D8B030D-6E8A-4147-A177-3AD203B41FA5}">
                      <a16:colId xmlns:a16="http://schemas.microsoft.com/office/drawing/2014/main" val="20001"/>
                    </a:ext>
                  </a:extLst>
                </a:gridCol>
                <a:gridCol w="2756079">
                  <a:extLst>
                    <a:ext uri="{9D8B030D-6E8A-4147-A177-3AD203B41FA5}">
                      <a16:colId xmlns:a16="http://schemas.microsoft.com/office/drawing/2014/main" val="20002"/>
                    </a:ext>
                  </a:extLst>
                </a:gridCol>
                <a:gridCol w="2756079">
                  <a:extLst>
                    <a:ext uri="{9D8B030D-6E8A-4147-A177-3AD203B41FA5}">
                      <a16:colId xmlns:a16="http://schemas.microsoft.com/office/drawing/2014/main" val="20003"/>
                    </a:ext>
                  </a:extLst>
                </a:gridCol>
              </a:tblGrid>
              <a:tr h="402231">
                <a:tc>
                  <a:txBody>
                    <a:bodyPr/>
                    <a:lstStyle/>
                    <a:p>
                      <a:r>
                        <a:rPr lang="fr-FR" sz="2400" b="1" noProof="0">
                          <a:solidFill>
                            <a:srgbClr val="000000"/>
                          </a:solidFill>
                        </a:rPr>
                        <a:t>français</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pPr algn="l"/>
                      <a:r>
                        <a:rPr lang="en-GB" sz="2400" b="1" noProof="0">
                          <a:solidFill>
                            <a:srgbClr val="FF0000"/>
                          </a:solidFill>
                        </a:rPr>
                        <a:t>English</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sz="2400" b="1" noProof="0">
                          <a:solidFill>
                            <a:schemeClr val="tx1"/>
                          </a:solidFill>
                        </a:rPr>
                        <a:t>français</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en-GB" sz="2400" b="1" noProof="0">
                          <a:solidFill>
                            <a:srgbClr val="FF0000"/>
                          </a:solidFill>
                        </a:rPr>
                        <a:t>English</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402231">
                <a:tc>
                  <a:txBody>
                    <a:bodyPr/>
                    <a:lstStyle/>
                    <a:p>
                      <a:r>
                        <a:rPr lang="fr-FR" b="1"/>
                        <a:t>le suffrage</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en-GB" b="1" noProof="0">
                          <a:solidFill>
                            <a:srgbClr val="FF0000"/>
                          </a:solidFill>
                        </a:rPr>
                        <a:t>voting</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b="1"/>
                        <a:t>l’homme</a:t>
                      </a:r>
                      <a:r>
                        <a:rPr lang="fr-FR" b="1" baseline="0"/>
                        <a:t> politique</a:t>
                      </a:r>
                      <a:endParaRPr lang="fr-FR" b="1"/>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en-GB" b="1" noProof="0">
                          <a:solidFill>
                            <a:srgbClr val="FF0000"/>
                          </a:solidFill>
                        </a:rPr>
                        <a:t>(male) politician</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402231">
                <a:tc>
                  <a:txBody>
                    <a:bodyPr/>
                    <a:lstStyle/>
                    <a:p>
                      <a:r>
                        <a:rPr lang="fr-FR" b="1"/>
                        <a:t>le scrutin</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en-GB" b="1" noProof="0">
                          <a:solidFill>
                            <a:srgbClr val="FF0000"/>
                          </a:solidFill>
                        </a:rPr>
                        <a:t>ballot, poll</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b="1"/>
                        <a:t>voter</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en-GB" b="1" noProof="0">
                          <a:solidFill>
                            <a:srgbClr val="FF0000"/>
                          </a:solidFill>
                        </a:rPr>
                        <a:t>to vote</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402231">
                <a:tc>
                  <a:txBody>
                    <a:bodyPr/>
                    <a:lstStyle/>
                    <a:p>
                      <a:r>
                        <a:rPr lang="fr-FR" b="1"/>
                        <a:t>le droit de vote</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en-GB" b="1" noProof="0">
                          <a:solidFill>
                            <a:srgbClr val="FF0000"/>
                          </a:solidFill>
                        </a:rPr>
                        <a:t>right to vote</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b="1"/>
                        <a:t>élire</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en-GB" b="1" noProof="0">
                          <a:solidFill>
                            <a:srgbClr val="FF0000"/>
                          </a:solidFill>
                        </a:rPr>
                        <a:t>to elect</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r h="402231">
                <a:tc>
                  <a:txBody>
                    <a:bodyPr/>
                    <a:lstStyle/>
                    <a:p>
                      <a:r>
                        <a:rPr lang="fr-FR" b="1"/>
                        <a:t>l’électeur, électrice</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en-GB" b="1" noProof="0">
                          <a:solidFill>
                            <a:srgbClr val="FF0000"/>
                          </a:solidFill>
                        </a:rPr>
                        <a:t>voter/ person who votes</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b="1"/>
                        <a:t>s’engager</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en-GB" b="1" noProof="0">
                          <a:solidFill>
                            <a:srgbClr val="FF0000"/>
                          </a:solidFill>
                        </a:rPr>
                        <a:t>to be involved</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4"/>
                  </a:ext>
                </a:extLst>
              </a:tr>
              <a:tr h="402231">
                <a:tc>
                  <a:txBody>
                    <a:bodyPr/>
                    <a:lstStyle/>
                    <a:p>
                      <a:r>
                        <a:rPr lang="fr-FR" b="1"/>
                        <a:t>l’élu(e)</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en-GB" b="1" noProof="0">
                          <a:solidFill>
                            <a:srgbClr val="FF0000"/>
                          </a:solidFill>
                        </a:rPr>
                        <a:t>elected representative</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b="1"/>
                        <a:t>militer</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en-GB" b="1" noProof="0">
                          <a:solidFill>
                            <a:srgbClr val="FF0000"/>
                          </a:solidFill>
                        </a:rPr>
                        <a:t>to be actively involved</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5"/>
                  </a:ext>
                </a:extLst>
              </a:tr>
              <a:tr h="402231">
                <a:tc>
                  <a:txBody>
                    <a:bodyPr/>
                    <a:lstStyle/>
                    <a:p>
                      <a:r>
                        <a:rPr lang="fr-FR" b="1"/>
                        <a:t>la campagne</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en-GB" b="1" noProof="0">
                          <a:solidFill>
                            <a:srgbClr val="FF0000"/>
                          </a:solidFill>
                        </a:rPr>
                        <a:t>campaign</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b="1"/>
                        <a:t>s’inscrire à</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en-GB" b="1" noProof="0">
                          <a:solidFill>
                            <a:srgbClr val="FF0000"/>
                          </a:solidFill>
                        </a:rPr>
                        <a:t>to join </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6"/>
                  </a:ext>
                </a:extLst>
              </a:tr>
              <a:tr h="402231">
                <a:tc>
                  <a:txBody>
                    <a:bodyPr/>
                    <a:lstStyle/>
                    <a:p>
                      <a:r>
                        <a:rPr lang="fr-FR" b="1"/>
                        <a:t>le tour</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en-GB" b="1" noProof="0">
                          <a:solidFill>
                            <a:srgbClr val="FF0000"/>
                          </a:solidFill>
                        </a:rPr>
                        <a:t>round</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b="1"/>
                        <a:t>se rendre aux urnes</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en-GB" b="1" noProof="0">
                          <a:solidFill>
                            <a:srgbClr val="FF0000"/>
                          </a:solidFill>
                        </a:rPr>
                        <a:t>to go to the polls</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7"/>
                  </a:ext>
                </a:extLst>
              </a:tr>
              <a:tr h="402231">
                <a:tc>
                  <a:txBody>
                    <a:bodyPr/>
                    <a:lstStyle/>
                    <a:p>
                      <a:r>
                        <a:rPr lang="fr-FR" b="1"/>
                        <a:t>la voix</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en-GB" b="1" noProof="0">
                          <a:solidFill>
                            <a:srgbClr val="FF0000"/>
                          </a:solidFill>
                        </a:rPr>
                        <a:t>vote (individual)</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b="1"/>
                        <a:t>s’abstenir</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en-GB" b="1" noProof="0">
                          <a:solidFill>
                            <a:srgbClr val="FF0000"/>
                          </a:solidFill>
                        </a:rPr>
                        <a:t>to abstain</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8"/>
                  </a:ext>
                </a:extLst>
              </a:tr>
              <a:tr h="402231">
                <a:tc>
                  <a:txBody>
                    <a:bodyPr/>
                    <a:lstStyle/>
                    <a:p>
                      <a:r>
                        <a:rPr lang="fr-FR" b="1"/>
                        <a:t>le parti</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en-GB" b="1" noProof="0">
                          <a:solidFill>
                            <a:srgbClr val="FF0000"/>
                          </a:solidFill>
                        </a:rPr>
                        <a:t>political party</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b="1"/>
                        <a:t>remporter</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en-GB" b="1" noProof="0">
                          <a:solidFill>
                            <a:srgbClr val="FF0000"/>
                          </a:solidFill>
                        </a:rPr>
                        <a:t>to win</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9"/>
                  </a:ext>
                </a:extLst>
              </a:tr>
              <a:tr h="402231">
                <a:tc>
                  <a:txBody>
                    <a:bodyPr/>
                    <a:lstStyle/>
                    <a:p>
                      <a:r>
                        <a:rPr lang="fr-FR" b="1"/>
                        <a:t>le sondage</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en-GB" b="1" noProof="0">
                          <a:solidFill>
                            <a:srgbClr val="FF0000"/>
                          </a:solidFill>
                        </a:rPr>
                        <a:t>opinion</a:t>
                      </a:r>
                      <a:r>
                        <a:rPr lang="en-GB" b="1" baseline="0" noProof="0">
                          <a:solidFill>
                            <a:srgbClr val="FF0000"/>
                          </a:solidFill>
                        </a:rPr>
                        <a:t> p</a:t>
                      </a:r>
                      <a:r>
                        <a:rPr lang="en-GB" b="1" noProof="0">
                          <a:solidFill>
                            <a:srgbClr val="FF0000"/>
                          </a:solidFill>
                        </a:rPr>
                        <a:t>oll</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b="1"/>
                        <a:t>majoritaire</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en-GB" b="1" noProof="0">
                          <a:solidFill>
                            <a:srgbClr val="FF0000"/>
                          </a:solidFill>
                        </a:rPr>
                        <a:t>in the majority</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10"/>
                  </a:ext>
                </a:extLst>
              </a:tr>
              <a:tr h="402231">
                <a:tc>
                  <a:txBody>
                    <a:bodyPr/>
                    <a:lstStyle/>
                    <a:p>
                      <a:r>
                        <a:rPr lang="fr-FR" b="1"/>
                        <a:t>la défaite</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en-GB" b="1" noProof="0">
                          <a:solidFill>
                            <a:srgbClr val="FF0000"/>
                          </a:solidFill>
                        </a:rPr>
                        <a:t>defeat</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b="1"/>
                        <a:t>de droite</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en-GB" b="1" noProof="0">
                          <a:solidFill>
                            <a:srgbClr val="FF0000"/>
                          </a:solidFill>
                        </a:rPr>
                        <a:t>right-wing</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11"/>
                  </a:ext>
                </a:extLst>
              </a:tr>
              <a:tr h="402231">
                <a:tc>
                  <a:txBody>
                    <a:bodyPr/>
                    <a:lstStyle/>
                    <a:p>
                      <a:r>
                        <a:rPr lang="fr-FR" b="1"/>
                        <a:t>la victoire</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en-GB" b="1" noProof="0">
                          <a:solidFill>
                            <a:srgbClr val="FF0000"/>
                          </a:solidFill>
                        </a:rPr>
                        <a:t>victory</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b="1"/>
                        <a:t>de gauche</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en-GB" b="1" noProof="0">
                          <a:solidFill>
                            <a:srgbClr val="FF0000"/>
                          </a:solidFill>
                        </a:rPr>
                        <a:t>left-wing</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12"/>
                  </a:ext>
                </a:extLst>
              </a:tr>
            </a:tbl>
          </a:graphicData>
        </a:graphic>
      </p:graphicFrame>
      <p:sp>
        <p:nvSpPr>
          <p:cNvPr id="8" name="TextBox 7"/>
          <p:cNvSpPr txBox="1"/>
          <p:nvPr/>
        </p:nvSpPr>
        <p:spPr>
          <a:xfrm>
            <a:off x="425001" y="162604"/>
            <a:ext cx="1821076" cy="461665"/>
          </a:xfrm>
          <a:prstGeom prst="rect">
            <a:avLst/>
          </a:prstGeom>
          <a:noFill/>
        </p:spPr>
        <p:txBody>
          <a:bodyPr wrap="none" rtlCol="0">
            <a:spAutoFit/>
          </a:bodyPr>
          <a:lstStyle/>
          <a:p>
            <a:r>
              <a:rPr lang="fr-FR" sz="2400" b="1">
                <a:solidFill>
                  <a:srgbClr val="FF0000"/>
                </a:solidFill>
              </a:rPr>
              <a:t>Les réponses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05309" y="162604"/>
            <a:ext cx="886691" cy="886691"/>
          </a:xfrm>
          <a:prstGeom prst="rect">
            <a:avLst/>
          </a:prstGeom>
        </p:spPr>
      </p:pic>
    </p:spTree>
    <p:extLst>
      <p:ext uri="{BB962C8B-B14F-4D97-AF65-F5344CB8AC3E}">
        <p14:creationId xmlns:p14="http://schemas.microsoft.com/office/powerpoint/2010/main" val="254886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8873" y="115500"/>
            <a:ext cx="8005479" cy="662781"/>
          </a:xfrm>
        </p:spPr>
        <p:txBody>
          <a:bodyPr>
            <a:normAutofit fontScale="90000"/>
          </a:bodyPr>
          <a:lstStyle/>
          <a:p>
            <a:r>
              <a:rPr lang="fr-FR" sz="4900" b="1"/>
              <a:t>On lit! </a:t>
            </a:r>
            <a:r>
              <a:rPr lang="fr-FR" sz="3600"/>
              <a:t>Les étapes du droit de vote</a:t>
            </a:r>
          </a:p>
        </p:txBody>
      </p:sp>
      <p:sp>
        <p:nvSpPr>
          <p:cNvPr id="3" name="Content Placeholder 2"/>
          <p:cNvSpPr>
            <a:spLocks noGrp="1"/>
          </p:cNvSpPr>
          <p:nvPr>
            <p:ph idx="1"/>
          </p:nvPr>
        </p:nvSpPr>
        <p:spPr>
          <a:xfrm>
            <a:off x="893548" y="2470751"/>
            <a:ext cx="10515600" cy="4160489"/>
          </a:xfrm>
          <a:solidFill>
            <a:schemeClr val="accent6">
              <a:lumMod val="40000"/>
              <a:lumOff val="60000"/>
            </a:schemeClr>
          </a:solidFill>
        </p:spPr>
        <p:txBody>
          <a:bodyPr>
            <a:normAutofit lnSpcReduction="10000"/>
          </a:bodyPr>
          <a:lstStyle/>
          <a:p>
            <a:r>
              <a:rPr lang="fr-FR" sz="2600"/>
              <a:t>1791: Suffrage censitaire et indirect</a:t>
            </a:r>
          </a:p>
          <a:p>
            <a:r>
              <a:rPr lang="fr-FR" sz="2600"/>
              <a:t>1799: Suffrage universel masculin mais limité</a:t>
            </a:r>
          </a:p>
          <a:p>
            <a:r>
              <a:rPr lang="fr-FR" sz="2600"/>
              <a:t>1815: Suffrage censitaire</a:t>
            </a:r>
          </a:p>
          <a:p>
            <a:r>
              <a:rPr lang="fr-FR" sz="2600"/>
              <a:t>1848: Suffrage universel masculin et vote secret</a:t>
            </a:r>
          </a:p>
          <a:p>
            <a:r>
              <a:rPr lang="fr-FR" sz="2600"/>
              <a:t>1944: Droit de vote des femmes et suffrage universel</a:t>
            </a:r>
          </a:p>
          <a:p>
            <a:r>
              <a:rPr lang="fr-FR" sz="2600"/>
              <a:t>1945: Droit de vote des militaires</a:t>
            </a:r>
          </a:p>
          <a:p>
            <a:r>
              <a:rPr lang="fr-FR" sz="2600"/>
              <a:t>1946-1956: Égalité de suffrage en Outre-mer</a:t>
            </a:r>
          </a:p>
          <a:p>
            <a:r>
              <a:rPr lang="fr-FR" sz="2600"/>
              <a:t>1974: Droit de vote à 18 ans</a:t>
            </a:r>
          </a:p>
          <a:p>
            <a:r>
              <a:rPr lang="fr-FR" sz="2600"/>
              <a:t>1992: Naissance de la citoyenneté de l’Union européenne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07613" y="0"/>
            <a:ext cx="684387" cy="595819"/>
          </a:xfrm>
          <a:prstGeom prst="rect">
            <a:avLst/>
          </a:prstGeom>
        </p:spPr>
      </p:pic>
      <p:sp>
        <p:nvSpPr>
          <p:cNvPr id="5" name="TextBox 4"/>
          <p:cNvSpPr txBox="1"/>
          <p:nvPr/>
        </p:nvSpPr>
        <p:spPr>
          <a:xfrm>
            <a:off x="887684" y="1088268"/>
            <a:ext cx="10529299" cy="1015663"/>
          </a:xfrm>
          <a:prstGeom prst="rect">
            <a:avLst/>
          </a:prstGeom>
          <a:solidFill>
            <a:schemeClr val="accent5">
              <a:lumMod val="40000"/>
              <a:lumOff val="60000"/>
            </a:schemeClr>
          </a:solidFill>
        </p:spPr>
        <p:txBody>
          <a:bodyPr wrap="square" rtlCol="0">
            <a:spAutoFit/>
          </a:bodyPr>
          <a:lstStyle/>
          <a:p>
            <a:r>
              <a:rPr lang="fr-FR" sz="3000" b="1"/>
              <a:t>Lisez les informations sur les différentes étapes du droit de vote et répondez aux questions. </a:t>
            </a:r>
          </a:p>
        </p:txBody>
      </p:sp>
      <p:sp>
        <p:nvSpPr>
          <p:cNvPr id="8" name="TextBox 7">
            <a:extLst>
              <a:ext uri="{FF2B5EF4-FFF2-40B4-BE49-F238E27FC236}">
                <a16:creationId xmlns:a16="http://schemas.microsoft.com/office/drawing/2014/main" id="{E893B861-10C2-B68D-A043-BADBDEF95633}"/>
              </a:ext>
            </a:extLst>
          </p:cNvPr>
          <p:cNvSpPr txBox="1"/>
          <p:nvPr/>
        </p:nvSpPr>
        <p:spPr>
          <a:xfrm rot="591806">
            <a:off x="7931691" y="426135"/>
            <a:ext cx="3634601" cy="461665"/>
          </a:xfrm>
          <a:prstGeom prst="rect">
            <a:avLst/>
          </a:prstGeom>
          <a:solidFill>
            <a:schemeClr val="accent2"/>
          </a:solidFill>
        </p:spPr>
        <p:txBody>
          <a:bodyPr wrap="square" lIns="91440" tIns="45720" rIns="91440" bIns="45720" rtlCol="0" anchor="t">
            <a:spAutoFit/>
          </a:bodyPr>
          <a:lstStyle/>
          <a:p>
            <a:r>
              <a:rPr lang="fr-FR" sz="2400" b="1" dirty="0">
                <a:solidFill>
                  <a:srgbClr val="FF0000"/>
                </a:solidFill>
                <a:cs typeface="Calibri"/>
              </a:rPr>
              <a:t>Optionnel mais informatif</a:t>
            </a:r>
          </a:p>
        </p:txBody>
      </p:sp>
    </p:spTree>
    <p:extLst>
      <p:ext uri="{BB962C8B-B14F-4D97-AF65-F5344CB8AC3E}">
        <p14:creationId xmlns:p14="http://schemas.microsoft.com/office/powerpoint/2010/main" val="1649586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8873" y="115500"/>
            <a:ext cx="8005479" cy="662781"/>
          </a:xfrm>
        </p:spPr>
        <p:txBody>
          <a:bodyPr>
            <a:normAutofit fontScale="90000"/>
          </a:bodyPr>
          <a:lstStyle/>
          <a:p>
            <a:r>
              <a:rPr lang="fr-FR" sz="4900" b="1"/>
              <a:t>On lit! </a:t>
            </a:r>
            <a:r>
              <a:rPr lang="fr-FR" sz="3600"/>
              <a:t>Les étapes du droit de vote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07613" y="0"/>
            <a:ext cx="684387" cy="595819"/>
          </a:xfrm>
          <a:prstGeom prst="rect">
            <a:avLst/>
          </a:prstGeom>
        </p:spPr>
      </p:pic>
      <p:sp>
        <p:nvSpPr>
          <p:cNvPr id="5" name="TextBox 4"/>
          <p:cNvSpPr txBox="1"/>
          <p:nvPr/>
        </p:nvSpPr>
        <p:spPr>
          <a:xfrm>
            <a:off x="874856" y="921508"/>
            <a:ext cx="10529299" cy="954107"/>
          </a:xfrm>
          <a:prstGeom prst="rect">
            <a:avLst/>
          </a:prstGeom>
          <a:solidFill>
            <a:schemeClr val="accent5">
              <a:lumMod val="40000"/>
              <a:lumOff val="60000"/>
            </a:schemeClr>
          </a:solidFill>
        </p:spPr>
        <p:txBody>
          <a:bodyPr wrap="square" rtlCol="0">
            <a:spAutoFit/>
          </a:bodyPr>
          <a:lstStyle/>
          <a:p>
            <a:r>
              <a:rPr lang="fr-FR" sz="2800" b="1"/>
              <a:t>Trouvez l’équivalent en français dans le texte pour les mots ou les expressions ci-dessous (et qui sont dans l’ordre du texte).</a:t>
            </a:r>
          </a:p>
        </p:txBody>
      </p:sp>
      <p:sp>
        <p:nvSpPr>
          <p:cNvPr id="7" name="TextBox 6"/>
          <p:cNvSpPr txBox="1"/>
          <p:nvPr/>
        </p:nvSpPr>
        <p:spPr>
          <a:xfrm>
            <a:off x="566832" y="5739081"/>
            <a:ext cx="10966096" cy="830997"/>
          </a:xfrm>
          <a:prstGeom prst="rect">
            <a:avLst/>
          </a:prstGeom>
          <a:solidFill>
            <a:srgbClr val="E2B0FF"/>
          </a:solidFill>
        </p:spPr>
        <p:txBody>
          <a:bodyPr wrap="square" rtlCol="0">
            <a:spAutoFit/>
          </a:bodyPr>
          <a:lstStyle/>
          <a:p>
            <a:r>
              <a:rPr lang="fr-FR" sz="2400" b="1" u="sng"/>
              <a:t>Remarque :</a:t>
            </a:r>
            <a:r>
              <a:rPr lang="fr-FR" sz="2400"/>
              <a:t>Les équivalents à trouver sont similaires aux mots donnés. </a:t>
            </a:r>
          </a:p>
          <a:p>
            <a:r>
              <a:rPr lang="fr-FR" sz="2400"/>
              <a:t>Par exemple: si un nom est donné, alors l’équivalent à trouver est un nom. </a:t>
            </a:r>
          </a:p>
        </p:txBody>
      </p:sp>
      <p:graphicFrame>
        <p:nvGraphicFramePr>
          <p:cNvPr id="8" name="Table 7"/>
          <p:cNvGraphicFramePr>
            <a:graphicFrameLocks noGrp="1"/>
          </p:cNvGraphicFramePr>
          <p:nvPr/>
        </p:nvGraphicFramePr>
        <p:xfrm>
          <a:off x="949317" y="2092227"/>
          <a:ext cx="10429670" cy="3289999"/>
        </p:xfrm>
        <a:graphic>
          <a:graphicData uri="http://schemas.openxmlformats.org/drawingml/2006/table">
            <a:tbl>
              <a:tblPr firstRow="1" bandRow="1">
                <a:tableStyleId>{5C22544A-7EE6-4342-B048-85BDC9FD1C3A}</a:tableStyleId>
              </a:tblPr>
              <a:tblGrid>
                <a:gridCol w="5214835">
                  <a:extLst>
                    <a:ext uri="{9D8B030D-6E8A-4147-A177-3AD203B41FA5}">
                      <a16:colId xmlns:a16="http://schemas.microsoft.com/office/drawing/2014/main" val="20000"/>
                    </a:ext>
                  </a:extLst>
                </a:gridCol>
                <a:gridCol w="5214835">
                  <a:extLst>
                    <a:ext uri="{9D8B030D-6E8A-4147-A177-3AD203B41FA5}">
                      <a16:colId xmlns:a16="http://schemas.microsoft.com/office/drawing/2014/main" val="20001"/>
                    </a:ext>
                  </a:extLst>
                </a:gridCol>
              </a:tblGrid>
              <a:tr h="370840">
                <a:tc>
                  <a:txBody>
                    <a:bodyPr/>
                    <a:lstStyle/>
                    <a:p>
                      <a:pPr lvl="0">
                        <a:lnSpc>
                          <a:spcPct val="110000"/>
                        </a:lnSpc>
                      </a:pPr>
                      <a:r>
                        <a:rPr lang="fr-FR" sz="2400" b="1" kern="1200">
                          <a:solidFill>
                            <a:srgbClr val="000000"/>
                          </a:solidFill>
                          <a:effectLst/>
                          <a:latin typeface="+mn-lt"/>
                          <a:ea typeface="+mn-ea"/>
                          <a:cs typeface="+mn-cs"/>
                        </a:rPr>
                        <a:t>1. a </a:t>
                      </a:r>
                      <a:r>
                        <a:rPr lang="fr-FR" sz="2400" b="1" kern="1200" err="1">
                          <a:solidFill>
                            <a:srgbClr val="000000"/>
                          </a:solidFill>
                          <a:effectLst/>
                          <a:latin typeface="+mn-lt"/>
                          <a:ea typeface="+mn-ea"/>
                          <a:cs typeface="+mn-cs"/>
                        </a:rPr>
                        <a:t>tax</a:t>
                      </a:r>
                      <a:endParaRPr lang="en-GB" sz="2400" b="1" kern="1200">
                        <a:solidFill>
                          <a:srgbClr val="000000"/>
                        </a:solidFill>
                        <a:effectLst/>
                        <a:latin typeface="+mn-lt"/>
                        <a:ea typeface="+mn-ea"/>
                        <a:cs typeface="+mn-cs"/>
                      </a:endParaRPr>
                    </a:p>
                    <a:p>
                      <a:pPr lvl="0">
                        <a:lnSpc>
                          <a:spcPct val="110000"/>
                        </a:lnSpc>
                      </a:pPr>
                      <a:r>
                        <a:rPr lang="fr-FR" sz="2400" b="1" kern="1200">
                          <a:solidFill>
                            <a:srgbClr val="000000"/>
                          </a:solidFill>
                          <a:effectLst/>
                          <a:latin typeface="+mn-lt"/>
                          <a:ea typeface="+mn-ea"/>
                          <a:cs typeface="+mn-cs"/>
                        </a:rPr>
                        <a:t>2. </a:t>
                      </a:r>
                      <a:r>
                        <a:rPr lang="fr-FR" sz="2400" b="1" kern="1200" err="1">
                          <a:solidFill>
                            <a:srgbClr val="000000"/>
                          </a:solidFill>
                          <a:effectLst/>
                          <a:latin typeface="+mn-lt"/>
                          <a:ea typeface="+mn-ea"/>
                          <a:cs typeface="+mn-cs"/>
                        </a:rPr>
                        <a:t>citizens</a:t>
                      </a:r>
                      <a:endParaRPr lang="en-GB" sz="2400" b="1" kern="1200">
                        <a:solidFill>
                          <a:srgbClr val="000000"/>
                        </a:solidFill>
                        <a:effectLst/>
                        <a:latin typeface="+mn-lt"/>
                        <a:ea typeface="+mn-ea"/>
                        <a:cs typeface="+mn-cs"/>
                      </a:endParaRPr>
                    </a:p>
                    <a:p>
                      <a:pPr lvl="0">
                        <a:lnSpc>
                          <a:spcPct val="110000"/>
                        </a:lnSpc>
                      </a:pPr>
                      <a:r>
                        <a:rPr lang="fr-FR" sz="2400" b="1" kern="1200">
                          <a:solidFill>
                            <a:srgbClr val="000000"/>
                          </a:solidFill>
                          <a:effectLst/>
                          <a:latin typeface="+mn-lt"/>
                          <a:ea typeface="+mn-ea"/>
                          <a:cs typeface="+mn-cs"/>
                        </a:rPr>
                        <a:t>3. </a:t>
                      </a:r>
                      <a:r>
                        <a:rPr lang="fr-FR" sz="2400" b="1" kern="1200" err="1">
                          <a:solidFill>
                            <a:srgbClr val="000000"/>
                          </a:solidFill>
                          <a:effectLst/>
                          <a:latin typeface="+mn-lt"/>
                          <a:ea typeface="+mn-ea"/>
                          <a:cs typeface="+mn-cs"/>
                        </a:rPr>
                        <a:t>voters</a:t>
                      </a:r>
                      <a:endParaRPr lang="en-GB" sz="2400" b="1" kern="1200">
                        <a:solidFill>
                          <a:srgbClr val="000000"/>
                        </a:solidFill>
                        <a:effectLst/>
                        <a:latin typeface="+mn-lt"/>
                        <a:ea typeface="+mn-ea"/>
                        <a:cs typeface="+mn-cs"/>
                      </a:endParaRPr>
                    </a:p>
                    <a:p>
                      <a:pPr lvl="0">
                        <a:lnSpc>
                          <a:spcPct val="110000"/>
                        </a:lnSpc>
                      </a:pPr>
                      <a:r>
                        <a:rPr lang="fr-FR" sz="2400" b="1" kern="1200">
                          <a:solidFill>
                            <a:srgbClr val="000000"/>
                          </a:solidFill>
                          <a:effectLst/>
                          <a:latin typeface="+mn-lt"/>
                          <a:ea typeface="+mn-ea"/>
                          <a:cs typeface="+mn-cs"/>
                        </a:rPr>
                        <a:t>4. </a:t>
                      </a:r>
                      <a:r>
                        <a:rPr lang="fr-FR" sz="2400" b="1" kern="1200" err="1">
                          <a:solidFill>
                            <a:srgbClr val="000000"/>
                          </a:solidFill>
                          <a:effectLst/>
                          <a:latin typeface="+mn-lt"/>
                          <a:ea typeface="+mn-ea"/>
                          <a:cs typeface="+mn-cs"/>
                        </a:rPr>
                        <a:t>income</a:t>
                      </a:r>
                      <a:endParaRPr lang="en-GB" sz="2400" b="1" kern="1200">
                        <a:solidFill>
                          <a:srgbClr val="000000"/>
                        </a:solidFill>
                        <a:effectLst/>
                        <a:latin typeface="+mn-lt"/>
                        <a:ea typeface="+mn-ea"/>
                        <a:cs typeface="+mn-cs"/>
                      </a:endParaRPr>
                    </a:p>
                    <a:p>
                      <a:pPr lvl="0">
                        <a:lnSpc>
                          <a:spcPct val="110000"/>
                        </a:lnSpc>
                      </a:pPr>
                      <a:r>
                        <a:rPr lang="fr-FR" sz="2400" b="1" kern="1200">
                          <a:solidFill>
                            <a:srgbClr val="000000"/>
                          </a:solidFill>
                          <a:effectLst/>
                          <a:latin typeface="+mn-lt"/>
                          <a:ea typeface="+mn-ea"/>
                          <a:cs typeface="+mn-cs"/>
                        </a:rPr>
                        <a:t>5. right to vote</a:t>
                      </a:r>
                      <a:endParaRPr lang="en-GB" sz="2400" b="1" kern="1200">
                        <a:solidFill>
                          <a:srgbClr val="000000"/>
                        </a:solidFill>
                        <a:effectLst/>
                        <a:latin typeface="+mn-lt"/>
                        <a:ea typeface="+mn-ea"/>
                        <a:cs typeface="+mn-cs"/>
                      </a:endParaRPr>
                    </a:p>
                    <a:p>
                      <a:pPr lvl="0">
                        <a:lnSpc>
                          <a:spcPct val="110000"/>
                        </a:lnSpc>
                      </a:pPr>
                      <a:r>
                        <a:rPr lang="fr-FR" sz="2400" b="1" kern="1200">
                          <a:solidFill>
                            <a:srgbClr val="000000"/>
                          </a:solidFill>
                          <a:effectLst/>
                          <a:latin typeface="+mn-lt"/>
                          <a:ea typeface="+mn-ea"/>
                          <a:cs typeface="+mn-cs"/>
                        </a:rPr>
                        <a:t>6. </a:t>
                      </a:r>
                      <a:r>
                        <a:rPr lang="fr-FR" sz="2400" b="1" kern="1200" err="1">
                          <a:solidFill>
                            <a:srgbClr val="000000"/>
                          </a:solidFill>
                          <a:effectLst/>
                          <a:latin typeface="+mn-lt"/>
                          <a:ea typeface="+mn-ea"/>
                          <a:cs typeface="+mn-cs"/>
                        </a:rPr>
                        <a:t>having</a:t>
                      </a:r>
                      <a:r>
                        <a:rPr lang="fr-FR" sz="2400" b="1" kern="1200">
                          <a:solidFill>
                            <a:srgbClr val="000000"/>
                          </a:solidFill>
                          <a:effectLst/>
                          <a:latin typeface="+mn-lt"/>
                          <a:ea typeface="+mn-ea"/>
                          <a:cs typeface="+mn-cs"/>
                        </a:rPr>
                        <a:t> </a:t>
                      </a:r>
                      <a:r>
                        <a:rPr lang="fr-FR" sz="2400" b="1" kern="1200" err="1">
                          <a:solidFill>
                            <a:srgbClr val="000000"/>
                          </a:solidFill>
                          <a:effectLst/>
                          <a:latin typeface="+mn-lt"/>
                          <a:ea typeface="+mn-ea"/>
                          <a:cs typeface="+mn-cs"/>
                        </a:rPr>
                        <a:t>resided</a:t>
                      </a:r>
                      <a:endParaRPr lang="en-GB" sz="2400" b="1" kern="1200">
                        <a:solidFill>
                          <a:srgbClr val="000000"/>
                        </a:solidFill>
                        <a:effectLst/>
                        <a:latin typeface="+mn-lt"/>
                        <a:ea typeface="+mn-ea"/>
                        <a:cs typeface="+mn-cs"/>
                      </a:endParaRPr>
                    </a:p>
                    <a:p>
                      <a:pPr lvl="0">
                        <a:lnSpc>
                          <a:spcPct val="110000"/>
                        </a:lnSpc>
                      </a:pPr>
                      <a:r>
                        <a:rPr lang="fr-FR" sz="2400" b="1" kern="1200">
                          <a:solidFill>
                            <a:srgbClr val="000000"/>
                          </a:solidFill>
                          <a:effectLst/>
                          <a:latin typeface="+mn-lt"/>
                          <a:ea typeface="+mn-ea"/>
                          <a:cs typeface="+mn-cs"/>
                        </a:rPr>
                        <a:t>7. the </a:t>
                      </a:r>
                      <a:r>
                        <a:rPr lang="fr-FR" sz="2400" b="1" kern="1200" err="1">
                          <a:solidFill>
                            <a:srgbClr val="000000"/>
                          </a:solidFill>
                          <a:effectLst/>
                          <a:latin typeface="+mn-lt"/>
                          <a:ea typeface="+mn-ea"/>
                          <a:cs typeface="+mn-cs"/>
                        </a:rPr>
                        <a:t>Senate</a:t>
                      </a:r>
                      <a:endParaRPr lang="en-GB" sz="2400" b="1" kern="1200">
                        <a:solidFill>
                          <a:srgbClr val="000000"/>
                        </a:solidFill>
                        <a:effectLst/>
                        <a:latin typeface="+mn-lt"/>
                        <a:ea typeface="+mn-ea"/>
                        <a:cs typeface="+mn-cs"/>
                      </a:endParaRPr>
                    </a:p>
                    <a:p>
                      <a:pPr>
                        <a:lnSpc>
                          <a:spcPct val="110000"/>
                        </a:lnSpc>
                      </a:pPr>
                      <a:r>
                        <a:rPr lang="fr-FR" sz="2400" b="1" kern="1200">
                          <a:solidFill>
                            <a:srgbClr val="000000"/>
                          </a:solidFill>
                          <a:effectLst/>
                          <a:latin typeface="+mn-lt"/>
                          <a:ea typeface="+mn-ea"/>
                          <a:cs typeface="+mn-cs"/>
                        </a:rPr>
                        <a:t>8. </a:t>
                      </a:r>
                      <a:r>
                        <a:rPr lang="fr-FR" sz="2400" b="1" kern="1200" err="1">
                          <a:solidFill>
                            <a:srgbClr val="000000"/>
                          </a:solidFill>
                          <a:effectLst/>
                          <a:latin typeface="+mn-lt"/>
                          <a:ea typeface="+mn-ea"/>
                          <a:cs typeface="+mn-cs"/>
                        </a:rPr>
                        <a:t>abolished</a:t>
                      </a:r>
                      <a:r>
                        <a:rPr lang="en-GB" sz="2400">
                          <a:solidFill>
                            <a:srgbClr val="000000"/>
                          </a:solidFill>
                          <a:effectLst/>
                        </a:rPr>
                        <a:t> </a:t>
                      </a:r>
                      <a:endParaRPr lang="fr-FR" sz="2400">
                        <a:solidFill>
                          <a:srgbClr val="000000"/>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lvl="0">
                        <a:lnSpc>
                          <a:spcPct val="110000"/>
                        </a:lnSpc>
                      </a:pPr>
                      <a:r>
                        <a:rPr lang="fr-FR" sz="2400" b="1" kern="1200">
                          <a:solidFill>
                            <a:srgbClr val="000000"/>
                          </a:solidFill>
                          <a:effectLst/>
                          <a:latin typeface="+mn-lt"/>
                          <a:ea typeface="+mn-ea"/>
                          <a:cs typeface="+mn-cs"/>
                        </a:rPr>
                        <a:t>9. French (people)</a:t>
                      </a:r>
                      <a:endParaRPr lang="en-GB" sz="2400" b="1" kern="1200">
                        <a:solidFill>
                          <a:srgbClr val="000000"/>
                        </a:solidFill>
                        <a:effectLst/>
                        <a:latin typeface="+mn-lt"/>
                        <a:ea typeface="+mn-ea"/>
                        <a:cs typeface="+mn-cs"/>
                      </a:endParaRPr>
                    </a:p>
                    <a:p>
                      <a:pPr lvl="0">
                        <a:lnSpc>
                          <a:spcPct val="110000"/>
                        </a:lnSpc>
                      </a:pPr>
                      <a:r>
                        <a:rPr lang="fr-FR" sz="2400" b="1" kern="1200">
                          <a:solidFill>
                            <a:srgbClr val="000000"/>
                          </a:solidFill>
                          <a:effectLst/>
                          <a:latin typeface="+mn-lt"/>
                          <a:ea typeface="+mn-ea"/>
                          <a:cs typeface="+mn-cs"/>
                        </a:rPr>
                        <a:t>10. </a:t>
                      </a:r>
                      <a:r>
                        <a:rPr lang="fr-FR" sz="2400" b="1" kern="1200" err="1">
                          <a:solidFill>
                            <a:srgbClr val="000000"/>
                          </a:solidFill>
                          <a:effectLst/>
                          <a:latin typeface="+mn-lt"/>
                          <a:ea typeface="+mn-ea"/>
                          <a:cs typeface="+mn-cs"/>
                        </a:rPr>
                        <a:t>truly</a:t>
                      </a:r>
                      <a:endParaRPr lang="en-GB" sz="2400" b="1" kern="1200">
                        <a:solidFill>
                          <a:srgbClr val="000000"/>
                        </a:solidFill>
                        <a:effectLst/>
                        <a:latin typeface="+mn-lt"/>
                        <a:ea typeface="+mn-ea"/>
                        <a:cs typeface="+mn-cs"/>
                      </a:endParaRPr>
                    </a:p>
                    <a:p>
                      <a:pPr lvl="0">
                        <a:lnSpc>
                          <a:spcPct val="110000"/>
                        </a:lnSpc>
                      </a:pPr>
                      <a:r>
                        <a:rPr lang="fr-FR" sz="2400" b="1" kern="1200">
                          <a:solidFill>
                            <a:srgbClr val="000000"/>
                          </a:solidFill>
                          <a:effectLst/>
                          <a:latin typeface="+mn-lt"/>
                          <a:ea typeface="+mn-ea"/>
                          <a:cs typeface="+mn-cs"/>
                        </a:rPr>
                        <a:t>11. the first time</a:t>
                      </a:r>
                      <a:endParaRPr lang="en-GB" sz="2400" b="1" kern="1200">
                        <a:solidFill>
                          <a:srgbClr val="000000"/>
                        </a:solidFill>
                        <a:effectLst/>
                        <a:latin typeface="+mn-lt"/>
                        <a:ea typeface="+mn-ea"/>
                        <a:cs typeface="+mn-cs"/>
                      </a:endParaRPr>
                    </a:p>
                    <a:p>
                      <a:pPr lvl="0">
                        <a:lnSpc>
                          <a:spcPct val="110000"/>
                        </a:lnSpc>
                      </a:pPr>
                      <a:r>
                        <a:rPr lang="fr-FR" sz="2400" b="1" kern="1200">
                          <a:solidFill>
                            <a:srgbClr val="000000"/>
                          </a:solidFill>
                          <a:effectLst/>
                          <a:latin typeface="+mn-lt"/>
                          <a:ea typeface="+mn-ea"/>
                          <a:cs typeface="+mn-cs"/>
                        </a:rPr>
                        <a:t>12. </a:t>
                      </a:r>
                      <a:r>
                        <a:rPr lang="fr-FR" sz="2400" b="1" kern="1200" err="1">
                          <a:solidFill>
                            <a:srgbClr val="000000"/>
                          </a:solidFill>
                          <a:effectLst/>
                          <a:latin typeface="+mn-lt"/>
                          <a:ea typeface="+mn-ea"/>
                          <a:cs typeface="+mn-cs"/>
                        </a:rPr>
                        <a:t>military</a:t>
                      </a:r>
                      <a:r>
                        <a:rPr lang="fr-FR" sz="2400" b="1" kern="1200">
                          <a:solidFill>
                            <a:srgbClr val="000000"/>
                          </a:solidFill>
                          <a:effectLst/>
                          <a:latin typeface="+mn-lt"/>
                          <a:ea typeface="+mn-ea"/>
                          <a:cs typeface="+mn-cs"/>
                        </a:rPr>
                        <a:t> men</a:t>
                      </a:r>
                      <a:endParaRPr lang="en-GB" sz="2400" b="1" kern="1200">
                        <a:solidFill>
                          <a:srgbClr val="000000"/>
                        </a:solidFill>
                        <a:effectLst/>
                        <a:latin typeface="+mn-lt"/>
                        <a:ea typeface="+mn-ea"/>
                        <a:cs typeface="+mn-cs"/>
                      </a:endParaRPr>
                    </a:p>
                    <a:p>
                      <a:pPr lvl="0">
                        <a:lnSpc>
                          <a:spcPct val="110000"/>
                        </a:lnSpc>
                      </a:pPr>
                      <a:r>
                        <a:rPr lang="fr-FR" sz="2400" b="1" kern="1200">
                          <a:solidFill>
                            <a:srgbClr val="000000"/>
                          </a:solidFill>
                          <a:effectLst/>
                          <a:latin typeface="+mn-lt"/>
                          <a:ea typeface="+mn-ea"/>
                          <a:cs typeface="+mn-cs"/>
                        </a:rPr>
                        <a:t>13. </a:t>
                      </a:r>
                      <a:r>
                        <a:rPr lang="fr-FR" sz="2400" b="1" kern="1200" err="1">
                          <a:solidFill>
                            <a:srgbClr val="000000"/>
                          </a:solidFill>
                          <a:effectLst/>
                          <a:latin typeface="+mn-lt"/>
                          <a:ea typeface="+mn-ea"/>
                          <a:cs typeface="+mn-cs"/>
                        </a:rPr>
                        <a:t>nationals</a:t>
                      </a:r>
                      <a:endParaRPr lang="en-GB" sz="2400" b="1" kern="1200">
                        <a:solidFill>
                          <a:srgbClr val="000000"/>
                        </a:solidFill>
                        <a:effectLst/>
                        <a:latin typeface="+mn-lt"/>
                        <a:ea typeface="+mn-ea"/>
                        <a:cs typeface="+mn-cs"/>
                      </a:endParaRPr>
                    </a:p>
                    <a:p>
                      <a:pPr lvl="0">
                        <a:lnSpc>
                          <a:spcPct val="110000"/>
                        </a:lnSpc>
                      </a:pPr>
                      <a:r>
                        <a:rPr lang="fr-FR" sz="2400" b="1" kern="1200">
                          <a:solidFill>
                            <a:srgbClr val="000000"/>
                          </a:solidFill>
                          <a:effectLst/>
                          <a:latin typeface="+mn-lt"/>
                          <a:ea typeface="+mn-ea"/>
                          <a:cs typeface="+mn-cs"/>
                        </a:rPr>
                        <a:t>14. </a:t>
                      </a:r>
                      <a:r>
                        <a:rPr lang="fr-FR" sz="2400" b="1" kern="1200" err="1">
                          <a:solidFill>
                            <a:srgbClr val="000000"/>
                          </a:solidFill>
                          <a:effectLst/>
                          <a:latin typeface="+mn-lt"/>
                          <a:ea typeface="+mn-ea"/>
                          <a:cs typeface="+mn-cs"/>
                        </a:rPr>
                        <a:t>unequal</a:t>
                      </a:r>
                      <a:endParaRPr lang="en-GB" sz="2400" b="1" kern="1200">
                        <a:solidFill>
                          <a:srgbClr val="000000"/>
                        </a:solidFill>
                        <a:effectLst/>
                        <a:latin typeface="+mn-lt"/>
                        <a:ea typeface="+mn-ea"/>
                        <a:cs typeface="+mn-cs"/>
                      </a:endParaRPr>
                    </a:p>
                    <a:p>
                      <a:pPr lvl="0">
                        <a:lnSpc>
                          <a:spcPct val="110000"/>
                        </a:lnSpc>
                      </a:pPr>
                      <a:r>
                        <a:rPr lang="fr-FR" sz="2400" b="1" kern="1200">
                          <a:solidFill>
                            <a:srgbClr val="000000"/>
                          </a:solidFill>
                          <a:effectLst/>
                          <a:latin typeface="+mn-lt"/>
                          <a:ea typeface="+mn-ea"/>
                          <a:cs typeface="+mn-cs"/>
                        </a:rPr>
                        <a:t>15. to </a:t>
                      </a:r>
                      <a:r>
                        <a:rPr lang="fr-FR" sz="2400" b="1" kern="1200" err="1">
                          <a:solidFill>
                            <a:srgbClr val="000000"/>
                          </a:solidFill>
                          <a:effectLst/>
                          <a:latin typeface="+mn-lt"/>
                          <a:ea typeface="+mn-ea"/>
                          <a:cs typeface="+mn-cs"/>
                        </a:rPr>
                        <a:t>lower</a:t>
                      </a:r>
                      <a:endParaRPr lang="en-GB" sz="2400" b="1" kern="1200">
                        <a:solidFill>
                          <a:srgbClr val="000000"/>
                        </a:solidFill>
                        <a:effectLst/>
                        <a:latin typeface="+mn-lt"/>
                        <a:ea typeface="+mn-ea"/>
                        <a:cs typeface="+mn-cs"/>
                      </a:endParaRPr>
                    </a:p>
                    <a:p>
                      <a:pPr>
                        <a:lnSpc>
                          <a:spcPct val="110000"/>
                        </a:lnSpc>
                      </a:pPr>
                      <a:r>
                        <a:rPr lang="fr-FR" sz="2400" b="1" kern="1200">
                          <a:solidFill>
                            <a:srgbClr val="000000"/>
                          </a:solidFill>
                          <a:effectLst/>
                          <a:latin typeface="+mn-lt"/>
                          <a:ea typeface="+mn-ea"/>
                          <a:cs typeface="+mn-cs"/>
                        </a:rPr>
                        <a:t>16. to </a:t>
                      </a:r>
                      <a:r>
                        <a:rPr lang="fr-FR" sz="2400" b="1" kern="1200" err="1">
                          <a:solidFill>
                            <a:srgbClr val="000000"/>
                          </a:solidFill>
                          <a:effectLst/>
                          <a:latin typeface="+mn-lt"/>
                          <a:ea typeface="+mn-ea"/>
                          <a:cs typeface="+mn-cs"/>
                        </a:rPr>
                        <a:t>be</a:t>
                      </a:r>
                      <a:r>
                        <a:rPr lang="fr-FR" sz="2400" b="1" kern="1200">
                          <a:solidFill>
                            <a:srgbClr val="000000"/>
                          </a:solidFill>
                          <a:effectLst/>
                          <a:latin typeface="+mn-lt"/>
                          <a:ea typeface="+mn-ea"/>
                          <a:cs typeface="+mn-cs"/>
                        </a:rPr>
                        <a:t> </a:t>
                      </a:r>
                      <a:r>
                        <a:rPr lang="fr-FR" sz="2400" b="1" kern="1200" err="1">
                          <a:solidFill>
                            <a:srgbClr val="000000"/>
                          </a:solidFill>
                          <a:effectLst/>
                          <a:latin typeface="+mn-lt"/>
                          <a:ea typeface="+mn-ea"/>
                          <a:cs typeface="+mn-cs"/>
                        </a:rPr>
                        <a:t>registered</a:t>
                      </a:r>
                      <a:r>
                        <a:rPr lang="en-GB" sz="2400">
                          <a:solidFill>
                            <a:srgbClr val="000000"/>
                          </a:solidFill>
                          <a:effectLst/>
                        </a:rPr>
                        <a:t> </a:t>
                      </a:r>
                      <a:endParaRPr lang="fr-FR" sz="2400">
                        <a:solidFill>
                          <a:srgbClr val="000000"/>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pic>
        <p:nvPicPr>
          <p:cNvPr id="9" name="Picture 2" descr="https://upload.wikimedia.org/wikipedia/en/thumb/c/c3/Flag_of_France.svg/1280px-Flag_of_France.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5993" y="924742"/>
            <a:ext cx="566804" cy="4172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 name="TextBox 10">
            <a:extLst>
              <a:ext uri="{FF2B5EF4-FFF2-40B4-BE49-F238E27FC236}">
                <a16:creationId xmlns:a16="http://schemas.microsoft.com/office/drawing/2014/main" id="{55817099-16BD-939B-04DD-E4C906F2C04B}"/>
              </a:ext>
            </a:extLst>
          </p:cNvPr>
          <p:cNvSpPr txBox="1"/>
          <p:nvPr/>
        </p:nvSpPr>
        <p:spPr>
          <a:xfrm rot="591806">
            <a:off x="8404080" y="450038"/>
            <a:ext cx="3131395" cy="476042"/>
          </a:xfrm>
          <a:prstGeom prst="rect">
            <a:avLst/>
          </a:prstGeom>
          <a:solidFill>
            <a:schemeClr val="accent2"/>
          </a:solidFill>
        </p:spPr>
        <p:txBody>
          <a:bodyPr wrap="square" lIns="91440" tIns="45720" rIns="91440" bIns="45720" rtlCol="0" anchor="t">
            <a:spAutoFit/>
          </a:bodyPr>
          <a:lstStyle/>
          <a:p>
            <a:r>
              <a:rPr lang="fr-FR" sz="2400" b="1" dirty="0">
                <a:solidFill>
                  <a:srgbClr val="FF0000"/>
                </a:solidFill>
                <a:cs typeface="Calibri"/>
              </a:rPr>
              <a:t>Optionnel – sur Teams</a:t>
            </a:r>
          </a:p>
        </p:txBody>
      </p:sp>
    </p:spTree>
    <p:extLst>
      <p:ext uri="{BB962C8B-B14F-4D97-AF65-F5344CB8AC3E}">
        <p14:creationId xmlns:p14="http://schemas.microsoft.com/office/powerpoint/2010/main" val="17956560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3E138C1C8532B4EAD06D432F42E94D6" ma:contentTypeVersion="12" ma:contentTypeDescription="Create a new document." ma:contentTypeScope="" ma:versionID="663f75d2c9ff8154bcad7d6d5faf7e16">
  <xsd:schema xmlns:xsd="http://www.w3.org/2001/XMLSchema" xmlns:xs="http://www.w3.org/2001/XMLSchema" xmlns:p="http://schemas.microsoft.com/office/2006/metadata/properties" xmlns:ns3="8fb3d260-e002-40f2-b710-4aeef26faa1b" xmlns:ns4="0d4d5fc0-1959-4fec-8c88-ae7e0415351c" targetNamespace="http://schemas.microsoft.com/office/2006/metadata/properties" ma:root="true" ma:fieldsID="80f31c5756cc85647db1c77b8f2b4e14" ns3:_="" ns4:_="">
    <xsd:import namespace="8fb3d260-e002-40f2-b710-4aeef26faa1b"/>
    <xsd:import namespace="0d4d5fc0-1959-4fec-8c88-ae7e0415351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b3d260-e002-40f2-b710-4aeef26faa1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d4d5fc0-1959-4fec-8c88-ae7e0415351c"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1730F3-4012-4D83-9AC1-532ABBD28581}">
  <ds:schemaRefs>
    <ds:schemaRef ds:uri="http://purl.org/dc/elements/1.1/"/>
    <ds:schemaRef ds:uri="http://schemas.microsoft.com/office/2006/metadata/properties"/>
    <ds:schemaRef ds:uri="0d4d5fc0-1959-4fec-8c88-ae7e0415351c"/>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8fb3d260-e002-40f2-b710-4aeef26faa1b"/>
    <ds:schemaRef ds:uri="http://www.w3.org/XML/1998/namespace"/>
    <ds:schemaRef ds:uri="http://purl.org/dc/dcmitype/"/>
  </ds:schemaRefs>
</ds:datastoreItem>
</file>

<file path=customXml/itemProps2.xml><?xml version="1.0" encoding="utf-8"?>
<ds:datastoreItem xmlns:ds="http://schemas.openxmlformats.org/officeDocument/2006/customXml" ds:itemID="{0900B299-9AAD-4306-AC3D-89DDD594422D}">
  <ds:schemaRefs>
    <ds:schemaRef ds:uri="http://schemas.microsoft.com/sharepoint/v3/contenttype/forms"/>
  </ds:schemaRefs>
</ds:datastoreItem>
</file>

<file path=customXml/itemProps3.xml><?xml version="1.0" encoding="utf-8"?>
<ds:datastoreItem xmlns:ds="http://schemas.openxmlformats.org/officeDocument/2006/customXml" ds:itemID="{83EF64B7-DF69-4196-AF39-1B0306B53F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b3d260-e002-40f2-b710-4aeef26faa1b"/>
    <ds:schemaRef ds:uri="0d4d5fc0-1959-4fec-8c88-ae7e041535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2854</TotalTime>
  <Words>4412</Words>
  <Application>Microsoft Office PowerPoint</Application>
  <PresentationFormat>Widescreen</PresentationFormat>
  <Paragraphs>506</Paragraphs>
  <Slides>33</Slides>
  <Notes>22</Notes>
  <HiddenSlides>0</HiddenSlides>
  <MMClips>7</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PowerPoint Presentation</vt:lpstr>
      <vt:lpstr>Les objectifs:</vt:lpstr>
      <vt:lpstr>Le vocabulaire essentiel – en 5 minutes!  Ados, droit de vote et engagement politique</vt:lpstr>
      <vt:lpstr>PowerPoint Presentation</vt:lpstr>
      <vt:lpstr>PowerPoint Presentation</vt:lpstr>
      <vt:lpstr>PowerPoint Presentation</vt:lpstr>
      <vt:lpstr>PowerPoint Presentation</vt:lpstr>
      <vt:lpstr>On lit! Les étapes du droit de vote</vt:lpstr>
      <vt:lpstr>On lit! Les étapes du droit de vote</vt:lpstr>
      <vt:lpstr>On lit! Les étapes du droit de vote</vt:lpstr>
      <vt:lpstr>On lit! Les étapes du droit de vote</vt:lpstr>
      <vt:lpstr>On lit! Les étapes du droit de vote</vt:lpstr>
      <vt:lpstr>On discute!</vt:lpstr>
      <vt:lpstr>Le droit de vote pour les femmes  1944</vt:lpstr>
      <vt:lpstr>On écoute! Le droit de vote des femmes</vt:lpstr>
      <vt:lpstr>Le droit de vote pour les femmes</vt:lpstr>
      <vt:lpstr>Le droit de vote pour les femmes</vt:lpstr>
      <vt:lpstr>Le discours direct et indirect</vt:lpstr>
      <vt:lpstr>PowerPoint Presentation</vt:lpstr>
      <vt:lpstr>PowerPoint Presentation</vt:lpstr>
      <vt:lpstr>On s’entraîne!</vt:lpstr>
      <vt:lpstr>On s’entraîne!</vt:lpstr>
      <vt:lpstr>On s’entraîne!</vt:lpstr>
      <vt:lpstr>On s’entraîne!</vt:lpstr>
      <vt:lpstr> vote blanc?    vote nul?</vt:lpstr>
      <vt:lpstr>Abstention, vote blanc, vote nul</vt:lpstr>
      <vt:lpstr> vote blanc?    vote nul?  L’abstention nul comptabilisé manipulation intentionnel participer résultats politique rejet  aller désaccord inscrit   </vt:lpstr>
      <vt:lpstr>On lit! Abstention, vote blanc, vote nul</vt:lpstr>
      <vt:lpstr>On lit! Abstention, vote blanc et vote nul</vt:lpstr>
      <vt:lpstr>Abstention, vote blanc et vote nul</vt:lpstr>
      <vt:lpstr>On analyse et on discute!</vt:lpstr>
      <vt:lpstr>On analyse et on discute!</vt:lpstr>
      <vt:lpstr>Devoirs pour lundi 23 janvier</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Kathy GUILLE</dc:creator>
  <cp:lastModifiedBy>Frédérique E. Lecerf</cp:lastModifiedBy>
  <cp:revision>452</cp:revision>
  <dcterms:created xsi:type="dcterms:W3CDTF">2017-10-29T09:19:52Z</dcterms:created>
  <dcterms:modified xsi:type="dcterms:W3CDTF">2023-01-17T13:01:58Z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0x01010033E138C1C8532B4EAD06D432F42E94D6</vt:lpwstr>
  </property>
</Properties>
</file>