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83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4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97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86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02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9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69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58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99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79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30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31AF-8515-43D1-B74B-4044D1F65073}" type="datetimeFigureOut">
              <a:rPr lang="en-GB" smtClean="0"/>
              <a:t>15/04/2021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CCAB5-315F-4FE3-BBF4-882F4096FF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13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Name and ID number:</a:t>
            </a:r>
          </a:p>
        </p:txBody>
      </p:sp>
    </p:spTree>
    <p:extLst>
      <p:ext uri="{BB962C8B-B14F-4D97-AF65-F5344CB8AC3E}">
        <p14:creationId xmlns:p14="http://schemas.microsoft.com/office/powerpoint/2010/main" val="2332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3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43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kumimoji="0" lang="en-GB" alt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65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7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8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9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6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10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3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13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14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15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05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16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lang="en-GB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17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4"/>
          <p:cNvSpPr>
            <a:spLocks noChangeArrowheads="1" noChangeShapeType="1"/>
          </p:cNvSpPr>
          <p:nvPr/>
        </p:nvSpPr>
        <p:spPr bwMode="auto">
          <a:xfrm>
            <a:off x="7905115" y="3017520"/>
            <a:ext cx="3313113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18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09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2"/>
          <p:cNvSpPr>
            <a:spLocks noChangeArrowheads="1" noChangeShapeType="1"/>
          </p:cNvSpPr>
          <p:nvPr/>
        </p:nvSpPr>
        <p:spPr bwMode="auto">
          <a:xfrm>
            <a:off x="1002665" y="3017520"/>
            <a:ext cx="3303588" cy="3288030"/>
          </a:xfrm>
          <a:prstGeom prst="rect">
            <a:avLst/>
          </a:prstGeom>
          <a:noFill/>
          <a:ln w="952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19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Slugline: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Sound– music or FX: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Dialogue: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Camera: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Editing instructions: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455478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20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Control 3">
            <a:extLst>
              <a:ext uri="{FF2B5EF4-FFF2-40B4-BE49-F238E27FC236}">
                <a16:creationId xmlns:a16="http://schemas.microsoft.com/office/drawing/2014/main" id="{1CB21CDE-245E-46EB-A130-9AE47231D791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7930515" y="3017520"/>
            <a:ext cx="3325812" cy="3288030"/>
          </a:xfrm>
          <a:prstGeom prst="rect">
            <a:avLst/>
          </a:prstGeom>
          <a:noFill/>
          <a:ln w="3175" algn="in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Shot no. </a:t>
            </a: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21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Slugline: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Action: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Sound– music or FX: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Dialogue: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Camera: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Editing instructions: 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4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Widescreen</PresentationFormat>
  <Paragraphs>359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Title: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Stephen Grantham</dc:creator>
  <cp:lastModifiedBy>Stephen Grantham</cp:lastModifiedBy>
  <cp:revision>4</cp:revision>
  <dcterms:created xsi:type="dcterms:W3CDTF">2019-08-30T14:32:33Z</dcterms:created>
  <dcterms:modified xsi:type="dcterms:W3CDTF">2021-04-15T14:45:21Z</dcterms:modified>
</cp:coreProperties>
</file>