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jEdTfVDOl0" TargetMode="External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9250620" cy="1085336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A2 MUSIC – RHYTHM TECHNIQUES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12" y="2576738"/>
            <a:ext cx="4659357" cy="3655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176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9250620" cy="1085336"/>
          </a:xfrm>
        </p:spPr>
        <p:txBody>
          <a:bodyPr>
            <a:normAutofit/>
          </a:bodyPr>
          <a:lstStyle/>
          <a:p>
            <a:r>
              <a:rPr lang="en-GB" b="1" dirty="0" err="1" smtClean="0"/>
              <a:t>Hemiola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54228" y="2084171"/>
            <a:ext cx="87321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An effect often created with tied notes, to give the impression / feel of a different time signature to the one given e.g.</a:t>
            </a:r>
            <a:endParaRPr lang="en-GB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162" y="3843867"/>
            <a:ext cx="5072767" cy="194733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8690" y="4263019"/>
            <a:ext cx="5709058" cy="1075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053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305027"/>
            <a:ext cx="9250620" cy="1085336"/>
          </a:xfrm>
        </p:spPr>
        <p:txBody>
          <a:bodyPr>
            <a:normAutofit/>
          </a:bodyPr>
          <a:lstStyle/>
          <a:p>
            <a:r>
              <a:rPr lang="en-GB" b="1" dirty="0" err="1" smtClean="0"/>
              <a:t>Hemiola</a:t>
            </a:r>
            <a:r>
              <a:rPr lang="en-GB" b="1" dirty="0" smtClean="0"/>
              <a:t> continued…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845" y="1371600"/>
            <a:ext cx="73152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272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9250620" cy="1085336"/>
          </a:xfrm>
        </p:spPr>
        <p:txBody>
          <a:bodyPr>
            <a:normAutofit/>
          </a:bodyPr>
          <a:lstStyle/>
          <a:p>
            <a:r>
              <a:rPr lang="en-GB" b="1" dirty="0" err="1" smtClean="0"/>
              <a:t>Crossrhythm</a:t>
            </a:r>
            <a:r>
              <a:rPr lang="en-GB" b="1" dirty="0" smtClean="0"/>
              <a:t> / Polyrhythm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54228" y="2084171"/>
            <a:ext cx="87321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Two conflicting rhythms / meters being heard at the same time</a:t>
            </a:r>
          </a:p>
          <a:p>
            <a:r>
              <a:rPr lang="en-GB" sz="2800" dirty="0" smtClean="0"/>
              <a:t>Usually using triplet patterns over duplet patterns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319" y="4111715"/>
            <a:ext cx="5128602" cy="18724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686" r="17522"/>
          <a:stretch/>
        </p:blipFill>
        <p:spPr>
          <a:xfrm>
            <a:off x="5971404" y="4111715"/>
            <a:ext cx="5545094" cy="1881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15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208008"/>
            <a:ext cx="9250620" cy="1085336"/>
          </a:xfrm>
        </p:spPr>
        <p:txBody>
          <a:bodyPr>
            <a:normAutofit/>
          </a:bodyPr>
          <a:lstStyle/>
          <a:p>
            <a:r>
              <a:rPr lang="en-GB" b="1" dirty="0" smtClean="0"/>
              <a:t>Exercise one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30302" y="1317534"/>
            <a:ext cx="1051492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Please transform the following 4/4 melody to fit into these time signatures. </a:t>
            </a:r>
            <a:r>
              <a:rPr lang="en-GB" sz="2800" b="1" dirty="0" smtClean="0"/>
              <a:t>Write for piano and include chords -</a:t>
            </a:r>
            <a:endParaRPr lang="en-GB" sz="2800" dirty="0" smtClean="0"/>
          </a:p>
          <a:p>
            <a:endParaRPr lang="en-GB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6/8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5/4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7/8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375"/>
          <a:stretch/>
        </p:blipFill>
        <p:spPr>
          <a:xfrm>
            <a:off x="3722845" y="2645035"/>
            <a:ext cx="6536840" cy="339039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4212" y="6198357"/>
            <a:ext cx="72911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www.youtube.com/watch?v=WjEdTfVDOl0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644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208008"/>
            <a:ext cx="9250620" cy="1085336"/>
          </a:xfrm>
        </p:spPr>
        <p:txBody>
          <a:bodyPr>
            <a:normAutofit/>
          </a:bodyPr>
          <a:lstStyle/>
          <a:p>
            <a:r>
              <a:rPr lang="en-GB" b="1" dirty="0" smtClean="0"/>
              <a:t>Exercise Two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66515" y="1580085"/>
            <a:ext cx="1106802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Please now write a 4/4 version of ‘Auld Lang </a:t>
            </a:r>
            <a:r>
              <a:rPr lang="en-GB" sz="2800" dirty="0" err="1" smtClean="0"/>
              <a:t>Syne</a:t>
            </a:r>
            <a:r>
              <a:rPr lang="en-GB" sz="2800" dirty="0" smtClean="0"/>
              <a:t>’ with        </a:t>
            </a:r>
            <a:r>
              <a:rPr lang="en-GB" sz="2800" b="1" dirty="0" smtClean="0"/>
              <a:t>one</a:t>
            </a:r>
            <a:r>
              <a:rPr lang="en-GB" sz="2800" dirty="0" smtClean="0"/>
              <a:t> example of a </a:t>
            </a:r>
            <a:r>
              <a:rPr lang="en-GB" sz="2800" dirty="0" err="1" smtClean="0"/>
              <a:t>hemiola</a:t>
            </a:r>
            <a:r>
              <a:rPr lang="en-GB" sz="2800" dirty="0" smtClean="0"/>
              <a:t>, and </a:t>
            </a:r>
            <a:r>
              <a:rPr lang="en-GB" sz="2800" b="1" dirty="0" smtClean="0"/>
              <a:t>one</a:t>
            </a:r>
            <a:r>
              <a:rPr lang="en-GB" sz="2800" dirty="0" smtClean="0"/>
              <a:t> example of </a:t>
            </a:r>
            <a:r>
              <a:rPr lang="en-GB" sz="2800" dirty="0" err="1" smtClean="0"/>
              <a:t>crossrhythms</a:t>
            </a:r>
            <a:r>
              <a:rPr lang="en-GB" sz="2800" dirty="0" smtClean="0"/>
              <a:t>/polyrhythms in the accompaniment / L.H.</a:t>
            </a:r>
          </a:p>
          <a:p>
            <a:endParaRPr lang="en-GB" sz="2800" dirty="0"/>
          </a:p>
          <a:p>
            <a:r>
              <a:rPr lang="en-GB" sz="2800" dirty="0" smtClean="0"/>
              <a:t>Write for piano or melody instrument and simple accompaniment</a:t>
            </a:r>
          </a:p>
          <a:p>
            <a:endParaRPr lang="en-GB" sz="2800" dirty="0"/>
          </a:p>
          <a:p>
            <a:r>
              <a:rPr lang="en-GB" sz="2800" dirty="0" smtClean="0"/>
              <a:t>For example you might use regular quavers in the L.H. to start with, before moving to triplet crotchets against the regular R.H. crotchets</a:t>
            </a:r>
          </a:p>
          <a:p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346159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9250620" cy="1085336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A2 MUSIC – RHYTHM TECHNIQUES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768" y="3401493"/>
            <a:ext cx="4303069" cy="283207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82594" y="2438399"/>
            <a:ext cx="3937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Don’t be scared!</a:t>
            </a:r>
          </a:p>
        </p:txBody>
      </p:sp>
    </p:spTree>
    <p:extLst>
      <p:ext uri="{BB962C8B-B14F-4D97-AF65-F5344CB8AC3E}">
        <p14:creationId xmlns:p14="http://schemas.microsoft.com/office/powerpoint/2010/main" val="929566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9250620" cy="1085336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Do you understand the following?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790832" y="2084171"/>
            <a:ext cx="393768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 smtClean="0"/>
              <a:t>Simple 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 smtClean="0"/>
              <a:t>Compound 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 smtClean="0"/>
              <a:t>Complex 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 smtClean="0"/>
              <a:t>Triplets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 smtClean="0"/>
              <a:t>Duplets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 smtClean="0"/>
              <a:t>Other </a:t>
            </a:r>
            <a:r>
              <a:rPr lang="en-GB" sz="3200" dirty="0" err="1" smtClean="0"/>
              <a:t>tuplets</a:t>
            </a:r>
            <a:endParaRPr lang="en-GB" sz="3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 err="1" smtClean="0"/>
              <a:t>Hemiola</a:t>
            </a:r>
            <a:endParaRPr lang="en-GB" sz="3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 err="1" smtClean="0"/>
              <a:t>Crossrhythm</a:t>
            </a:r>
            <a:r>
              <a:rPr lang="en-GB" sz="3200" dirty="0" smtClean="0"/>
              <a:t> / Polyrhythm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1054840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9250620" cy="1085336"/>
          </a:xfrm>
        </p:spPr>
        <p:txBody>
          <a:bodyPr>
            <a:normAutofit/>
          </a:bodyPr>
          <a:lstStyle/>
          <a:p>
            <a:r>
              <a:rPr lang="en-GB" b="1" dirty="0" smtClean="0"/>
              <a:t>Simple Time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54228" y="2084171"/>
            <a:ext cx="873210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/>
              <a:t>Usually where ‘4’ is found as the lower number (i.e. measured in crotchets and with groupings of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/>
              <a:t>2/4, 3/4 and 4/4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/>
              <a:t>3/8 is also a simple time, but measured in quavers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/>
              <a:t>2/2 or 3/2 are also simple times / meters</a:t>
            </a:r>
          </a:p>
        </p:txBody>
      </p:sp>
    </p:spTree>
    <p:extLst>
      <p:ext uri="{BB962C8B-B14F-4D97-AF65-F5344CB8AC3E}">
        <p14:creationId xmlns:p14="http://schemas.microsoft.com/office/powerpoint/2010/main" val="530225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9250620" cy="1085336"/>
          </a:xfrm>
        </p:spPr>
        <p:txBody>
          <a:bodyPr>
            <a:normAutofit/>
          </a:bodyPr>
          <a:lstStyle/>
          <a:p>
            <a:r>
              <a:rPr lang="en-GB" b="1" dirty="0" smtClean="0"/>
              <a:t>Compound time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54228" y="2084171"/>
            <a:ext cx="87321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/>
              <a:t>Usually where ‘8’ is found as the lower number (i.e. measured in quavers)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/>
              <a:t>Counted in groups of 3 (triplets)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/>
              <a:t>E.g. 6/8, 9/8, 12/8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/>
              <a:t>Can also be 6/4, 9/4 etc.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/>
              <a:t>Or 6/16, 9/16… !</a:t>
            </a:r>
          </a:p>
        </p:txBody>
      </p:sp>
    </p:spTree>
    <p:extLst>
      <p:ext uri="{BB962C8B-B14F-4D97-AF65-F5344CB8AC3E}">
        <p14:creationId xmlns:p14="http://schemas.microsoft.com/office/powerpoint/2010/main" val="471858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9250620" cy="1085336"/>
          </a:xfrm>
        </p:spPr>
        <p:txBody>
          <a:bodyPr>
            <a:normAutofit/>
          </a:bodyPr>
          <a:lstStyle/>
          <a:p>
            <a:r>
              <a:rPr lang="en-GB" b="1" dirty="0" smtClean="0"/>
              <a:t>Complex time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54228" y="2084171"/>
            <a:ext cx="87321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/>
              <a:t>Irregular meter or </a:t>
            </a:r>
            <a:r>
              <a:rPr lang="en-GB" sz="2800" dirty="0" err="1" smtClean="0"/>
              <a:t>assymetric</a:t>
            </a:r>
            <a:r>
              <a:rPr lang="en-GB" sz="2800" dirty="0" smtClean="0"/>
              <a:t> 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/>
              <a:t>Does not fit usual duple or triple measures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/>
              <a:t>5/4 ,7/8, 11/8 etc.</a:t>
            </a:r>
          </a:p>
        </p:txBody>
      </p:sp>
    </p:spTree>
    <p:extLst>
      <p:ext uri="{BB962C8B-B14F-4D97-AF65-F5344CB8AC3E}">
        <p14:creationId xmlns:p14="http://schemas.microsoft.com/office/powerpoint/2010/main" val="1463062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9250620" cy="1085336"/>
          </a:xfrm>
        </p:spPr>
        <p:txBody>
          <a:bodyPr>
            <a:normAutofit/>
          </a:bodyPr>
          <a:lstStyle/>
          <a:p>
            <a:r>
              <a:rPr lang="en-GB" b="1" dirty="0" smtClean="0"/>
              <a:t>Triplets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54228" y="2084171"/>
            <a:ext cx="87321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/>
              <a:t>A subdivision of three beats fitting into two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/>
              <a:t>E.g. Two groups of three quavers in a 2/4 bar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679" y="3459249"/>
            <a:ext cx="4824991" cy="2331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432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9250620" cy="1085336"/>
          </a:xfrm>
        </p:spPr>
        <p:txBody>
          <a:bodyPr>
            <a:normAutofit/>
          </a:bodyPr>
          <a:lstStyle/>
          <a:p>
            <a:r>
              <a:rPr lang="en-GB" b="1" dirty="0" smtClean="0"/>
              <a:t>Duplets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54228" y="2084171"/>
            <a:ext cx="87321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/>
              <a:t>A subdivision of two beats fitting into three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/>
              <a:t>E.g. Two groups of two quavers in a 6/8 bar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126" y="4080623"/>
            <a:ext cx="2583009" cy="1436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728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9250620" cy="1085336"/>
          </a:xfrm>
        </p:spPr>
        <p:txBody>
          <a:bodyPr>
            <a:normAutofit/>
          </a:bodyPr>
          <a:lstStyle/>
          <a:p>
            <a:r>
              <a:rPr lang="en-GB" b="1" dirty="0" err="1" smtClean="0"/>
              <a:t>Tuplets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54228" y="2084171"/>
            <a:ext cx="87321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/>
              <a:t>Any equal subdivision of beats within a given space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/>
              <a:t>Written/beamed as the closest beat division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/>
              <a:t>E.g. Below we see septuplets!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041" y="4968664"/>
            <a:ext cx="5619299" cy="822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593047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176</TotalTime>
  <Words>376</Words>
  <Application>Microsoft Office PowerPoint</Application>
  <PresentationFormat>Widescreen</PresentationFormat>
  <Paragraphs>70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Slice</vt:lpstr>
      <vt:lpstr>A2 MUSIC – RHYTHM TECHNIQUES</vt:lpstr>
      <vt:lpstr>A2 MUSIC – RHYTHM TECHNIQUES</vt:lpstr>
      <vt:lpstr>Do you understand the following?</vt:lpstr>
      <vt:lpstr>Simple Time</vt:lpstr>
      <vt:lpstr>Compound time</vt:lpstr>
      <vt:lpstr>Complex time</vt:lpstr>
      <vt:lpstr>Triplets</vt:lpstr>
      <vt:lpstr>Duplets</vt:lpstr>
      <vt:lpstr>Tuplets</vt:lpstr>
      <vt:lpstr>Hemiola</vt:lpstr>
      <vt:lpstr>Hemiola continued…</vt:lpstr>
      <vt:lpstr>Crossrhythm / Polyrhythm</vt:lpstr>
      <vt:lpstr>Exercise one</vt:lpstr>
      <vt:lpstr>Exercise Two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A2 – RHYTHM TECHNIQUES</dc:title>
  <dc:creator>Darren Rampton</dc:creator>
  <cp:lastModifiedBy>Darren Rampton</cp:lastModifiedBy>
  <cp:revision>33</cp:revision>
  <dcterms:created xsi:type="dcterms:W3CDTF">2016-09-21T11:12:35Z</dcterms:created>
  <dcterms:modified xsi:type="dcterms:W3CDTF">2018-01-15T10:40:38Z</dcterms:modified>
</cp:coreProperties>
</file>