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1" r:id="rId8"/>
    <p:sldId id="265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BA9D-2A40-438C-9CAB-B01B0323C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84EAF-77D4-4B72-9F1B-9961FD5B5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3C36D-2253-440D-BA66-4ED29F210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FE5A6-27AA-47C5-8ADC-25A2BC98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6F44-6BAB-4480-9959-42244DB6A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91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75D54-7835-45CE-9D7C-4A2224D3D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D9BBF-991F-4D18-9579-82D1506E1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9A48E-60E7-4B7F-B839-0E12F1FA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F04E-4CCD-44FB-A30B-34DBD1C8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7554A-0BFE-41B1-A5C8-05DB7C5D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42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9A1135-E257-48D5-BA50-2938D3FC4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3D9ED-2D72-48C0-AD96-9E1B2252B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F999F-9BE0-42AE-B370-F576E10C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307FC-6AAD-41EF-BC43-2CF6D33B6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053D7-E250-494F-B769-AC8D15355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27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896A-71B5-4EF6-B3E9-EB4E317B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E3487-821A-40F0-A276-734859A3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B33E8-0FED-4BB6-BC2B-39CA3571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DC318-F35B-48BE-9AE3-0B7D63ADD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EC65-78DB-40C5-9FF3-8E137B11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4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E4F43-202B-49E3-80AE-317E89E5C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41B79-1327-4F7D-B959-BFB4E5248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8273D-6A32-45F7-A763-3C39AD32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1A993-3878-48CD-8ED1-8B7E9D0C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672CC-B34C-4D6A-83C8-B30E585B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6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0DAE7-670D-401D-8262-83458AFB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35B72-67FB-4865-8E04-4C7253191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A92B8-C48B-4202-93B6-6428E920F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67F0A-1A5E-4894-B42B-53A571ED4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82D03-065E-43BD-BB55-1E8261A1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3E586-E3CB-447B-B0B1-7E217AFA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34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36575-1796-4F9E-8E88-EA190715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1529B-C537-439E-9E91-F9A0CAA0C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1B8FF-3D5F-41D2-87FB-BDE06F48F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0741F0-7F37-4B87-8FAE-3727AE916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4D581-BC57-4E5F-BB5E-D0099B952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B520D2-87D3-436D-9F80-5933A15D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1212A-E789-4AD1-A740-B348FE1EC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30B93F-DDA4-4C3E-A834-28B07162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01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4576-0569-4FDD-9897-C9389387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BD43F-B99E-4DD0-9DC2-5D0F708CC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70423-AD8E-42C3-8A16-322D3542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F83BC-48A4-4896-AAEE-D74B26DA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87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F7DADB-2208-4438-89B9-C08CEFBB5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ECD9A-CB92-407D-9530-C14B49277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C4E34-8F6E-499D-A223-B15A1752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7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8E9DB-8362-46AE-A8E2-AD5E57AFD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C653-F7FB-42A3-AFD5-551239DBD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7604A-114C-47BF-A03A-646BF401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E5FB-283B-4126-8BAA-9FB75A95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583DB-EB33-4244-B68E-FB2C744FC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5A50B-E926-4B9A-8319-54C2E84D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6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BADE-31AE-4A9D-868C-2C490746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E1B88-AB3E-4274-BA29-891802E86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49599-2CEF-4EF5-946C-4807395B9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61579-3FB0-48C9-BB54-C569F41FD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68329-174E-41AD-86A0-B1983146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0AD23-94EC-49F0-9108-17CBB889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42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31411-25D1-47A2-8325-3796FDFFB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0D79A-F712-47C6-B8F9-904C636DA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AF5C1-BFF2-4CB2-B7DB-8E3407E47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C1109-6653-47FD-BCBF-3BBA1DE42A02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2C64D-50A4-4E74-81B9-19256CB02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B2E7C-3CA2-4817-977B-5203B6594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F2382-C275-4862-A926-39C8BF1B5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6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BFD22-869F-4149-AD90-3D5110518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291" y="3904751"/>
            <a:ext cx="9144000" cy="2387600"/>
          </a:xfrm>
        </p:spPr>
        <p:txBody>
          <a:bodyPr/>
          <a:lstStyle/>
          <a:p>
            <a:pPr algn="l"/>
            <a:r>
              <a:rPr lang="en-GB" b="1" dirty="0"/>
              <a:t>B2  Examine commonly used lighting setups</a:t>
            </a:r>
          </a:p>
        </p:txBody>
      </p:sp>
    </p:spTree>
    <p:extLst>
      <p:ext uri="{BB962C8B-B14F-4D97-AF65-F5344CB8AC3E}">
        <p14:creationId xmlns:p14="http://schemas.microsoft.com/office/powerpoint/2010/main" val="1028902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31CE-A974-42A5-9520-7573E250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1" y="-105139"/>
            <a:ext cx="10515600" cy="1325563"/>
          </a:xfrm>
        </p:spPr>
        <p:txBody>
          <a:bodyPr/>
          <a:lstStyle/>
          <a:p>
            <a:r>
              <a:rPr lang="en-GB" b="1" dirty="0"/>
              <a:t>Lighting for factual programming.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FA9B2-6CAD-4B72-8B66-E9A1893A4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4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96432-F498-41B5-833E-FB88083F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97" y="-105137"/>
            <a:ext cx="10515600" cy="1325563"/>
          </a:xfrm>
        </p:spPr>
        <p:txBody>
          <a:bodyPr/>
          <a:lstStyle/>
          <a:p>
            <a:r>
              <a:rPr lang="en-GB" b="1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1D424-0330-457C-A2B2-0CB7BD974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Work through the PowerPoint subheadings, detailing your examples and experimentation</a:t>
            </a:r>
          </a:p>
          <a:p>
            <a:endParaRPr lang="en-GB" sz="3200" dirty="0"/>
          </a:p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Annotate your slides appropriately- where you are expected to go into more detail, 2 slides have been given </a:t>
            </a:r>
          </a:p>
          <a:p>
            <a:endParaRPr lang="en-GB" sz="3200" dirty="0"/>
          </a:p>
          <a:p>
            <a:r>
              <a:rPr lang="en-GB" sz="3200" dirty="0"/>
              <a:t>Use a combination of your own photographs, diagrams and online images</a:t>
            </a:r>
          </a:p>
          <a:p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2849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DE7D-4606-411E-8701-A6C0B9EB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1" y="-112373"/>
            <a:ext cx="10515600" cy="1325563"/>
          </a:xfrm>
        </p:spPr>
        <p:txBody>
          <a:bodyPr/>
          <a:lstStyle/>
          <a:p>
            <a:r>
              <a:rPr lang="en-GB" b="1" dirty="0"/>
              <a:t>Three-point 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A5C05-CF78-40AB-AA6E-0BAFAFDFF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9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DE7D-4606-411E-8701-A6C0B9EB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1" y="-112373"/>
            <a:ext cx="10515600" cy="1325563"/>
          </a:xfrm>
        </p:spPr>
        <p:txBody>
          <a:bodyPr/>
          <a:lstStyle/>
          <a:p>
            <a:r>
              <a:rPr lang="en-GB" b="1" dirty="0"/>
              <a:t>Three-point 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A5C05-CF78-40AB-AA6E-0BAFAFDFF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22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7DBDD-C093-4A36-8D74-73FFED206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2" y="-105138"/>
            <a:ext cx="10515600" cy="1325563"/>
          </a:xfrm>
        </p:spPr>
        <p:txBody>
          <a:bodyPr/>
          <a:lstStyle/>
          <a:p>
            <a:r>
              <a:rPr lang="en-GB" b="1" dirty="0"/>
              <a:t>Four-point 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41A3-69DC-4FD8-B326-924408958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52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7DBDD-C093-4A36-8D74-73FFED206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2" y="-105138"/>
            <a:ext cx="10515600" cy="1325563"/>
          </a:xfrm>
        </p:spPr>
        <p:txBody>
          <a:bodyPr/>
          <a:lstStyle/>
          <a:p>
            <a:r>
              <a:rPr lang="en-GB" b="1" dirty="0"/>
              <a:t>Four-point 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41A3-69DC-4FD8-B326-924408958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80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A7CEA-451E-411E-8E7D-E2213E88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5" y="-92075"/>
            <a:ext cx="10515600" cy="1325563"/>
          </a:xfrm>
        </p:spPr>
        <p:txBody>
          <a:bodyPr/>
          <a:lstStyle/>
          <a:p>
            <a:r>
              <a:rPr lang="en-GB" b="1" dirty="0"/>
              <a:t>Lighting for portraiture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83031-59E3-4A76-AECB-083317607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2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A7CEA-451E-411E-8E7D-E2213E88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5" y="-92075"/>
            <a:ext cx="10515600" cy="1325563"/>
          </a:xfrm>
        </p:spPr>
        <p:txBody>
          <a:bodyPr/>
          <a:lstStyle/>
          <a:p>
            <a:r>
              <a:rPr lang="en-GB" b="1" dirty="0"/>
              <a:t>Lighting for portraiture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83031-59E3-4A76-AECB-083317607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03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5C95A-0E10-4035-8CD5-A043E1646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1" y="-144326"/>
            <a:ext cx="10515600" cy="1325563"/>
          </a:xfrm>
        </p:spPr>
        <p:txBody>
          <a:bodyPr/>
          <a:lstStyle/>
          <a:p>
            <a:r>
              <a:rPr lang="en-GB" b="1" dirty="0"/>
              <a:t>Stage 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3A04D-2AD6-4D3D-8071-0050326B2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81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70</Words>
  <Application>Microsoft Office PowerPoint</Application>
  <PresentationFormat>Widescreen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B2  Examine commonly used lighting setups</vt:lpstr>
      <vt:lpstr>Task</vt:lpstr>
      <vt:lpstr>Three-point lighting</vt:lpstr>
      <vt:lpstr>Three-point lighting</vt:lpstr>
      <vt:lpstr>Four-point lighting</vt:lpstr>
      <vt:lpstr>Four-point lighting</vt:lpstr>
      <vt:lpstr>Lighting for portraiture</vt:lpstr>
      <vt:lpstr>Lighting for portraiture</vt:lpstr>
      <vt:lpstr>Stage lights</vt:lpstr>
      <vt:lpstr>Lighting for factual programming.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B2  Examine commonly used lighting setups</dc:title>
  <dc:creator>Steve</dc:creator>
  <cp:lastModifiedBy>Steve</cp:lastModifiedBy>
  <cp:revision>4</cp:revision>
  <dcterms:created xsi:type="dcterms:W3CDTF">2018-01-21T12:37:22Z</dcterms:created>
  <dcterms:modified xsi:type="dcterms:W3CDTF">2018-01-21T13:54:46Z</dcterms:modified>
</cp:coreProperties>
</file>