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9C4A1-C8F1-4703-A11C-B12219E42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C5228-DF7A-4B6C-A8C3-4DA6DD6E7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C9074-DF38-4C75-AD7C-8CAE54330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12429-EB14-433D-A9FF-E245F5FAE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66B5A-818E-47F1-ACD0-97D65518C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8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38B64-3982-41CC-9052-54A83CCE2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4C749-B3E1-45A9-9A49-3D5625266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73762-CCEB-4B51-A7A0-3672F2400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D8795-4C3C-4F83-BCF7-FEF0580F4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D6A04-12BC-47B7-AFFD-2B75BD206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3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7D1019-57A6-4DBE-8987-842EFA0127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359E9-5392-41CE-8B4A-4A1EA72CF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9A3E5-7F4E-4F7D-8E88-D593A5D7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BB9DA-82A6-48FD-8FF7-E5D1F37DE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4CA19-3342-4CA0-82A0-ACED911E2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7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68DF-0934-41D5-BFED-98B14192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456D8-1A6B-4427-8C86-AE84CAFA4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BF708-3959-46D6-9ACD-120EDDA4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67837-A251-47AE-9BF2-2EDCCFE46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4E59E-0E49-43E8-B502-1403A973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12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D452A-6701-4B46-9D99-C6A2F5872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92D98-9DFD-4F0C-A638-8089DC875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49601-6402-49A3-9BB8-BED053C3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9F29A-B4D8-4B07-B3A4-7DC69FCC2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84E80-9A9E-4B4E-A8EE-BF2E9060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9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7D7A-D67F-4C74-A9BC-5F41A7BC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B5868-B2FF-4B64-909F-8BD1A8D7D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D5207-321A-4035-8CFB-B7AC6F94C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E8472-EF02-482D-9B38-F063F7D76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A4E7C-9D09-4111-933F-BE420F726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E0ABF-DB18-4114-A305-133B65FA4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51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4F1E7-FF2C-469F-B0AE-0F82F4945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07B5B-B73A-4F16-8F75-3E194637B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99A6B-0C87-4FC4-AEE3-E8B762F83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1EBF3F-FF4D-44A4-A5ED-8443B8E27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45E10-D1AA-40D9-98A2-ECE9706D6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31220-49D5-4EC3-AF4B-F1BB6F4E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50F3C4-855F-48FF-93F7-5D9B2BB4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FED12C-441F-4946-8B36-D84C61FBB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73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4774E-3C41-4B06-994B-F64BC29D5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BFDC9-3276-4EBB-A87D-6EE80DBC9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816B3-203E-4ED4-901A-8CAFD47A7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2A6F1-A1AA-4117-B2BC-273107BD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15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2D004-28FF-4677-9F53-CAE5595CD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AB40F-EEE7-4ADD-9A95-63DD42E7D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03BA1-E757-4E31-9BE3-40F8737C0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2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34D6F-70B2-4A4A-9E91-28D85252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FD471-41AB-4C06-84C0-328CD7117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CE272-405C-43FC-8907-1591F420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F9E7C-AA98-4D47-9CDF-9EECF645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4A1A3-F864-4F67-A4E8-4BD79ED88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19F85-EBF3-4AB1-85E2-91EB0EA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91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051B-D580-41BE-997D-16E61DDF4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3EE515-793C-4D70-9212-962C912E37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5B5B8-816B-4850-9809-E6129769A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54F66-8203-49D6-B62C-79749647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9E3C0-DFE7-4286-A72E-2C6D2379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DEB46-8E0A-4F6E-BB9E-499D6B55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67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F4E05-A8F4-403A-B11E-D31B6EE33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BB10A-735D-414F-A5CD-CDEA40955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EF015-9FD2-4EA0-B0EE-0FABFF9AD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2DFE3-4321-481B-9E6E-DBE0B53507C8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B276A-E625-4625-B288-685F45588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1463-B236-46E0-90B3-E31620A80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D636-1086-4DD5-8825-8B0108A648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38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A726B-5D48-49C2-A876-77D03D6E6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977" y="3983129"/>
            <a:ext cx="9144000" cy="2387600"/>
          </a:xfrm>
        </p:spPr>
        <p:txBody>
          <a:bodyPr/>
          <a:lstStyle/>
          <a:p>
            <a:pPr algn="l"/>
            <a:r>
              <a:rPr lang="en-GB" b="1" dirty="0"/>
              <a:t>Ensuring you cover all the criteria for Learning Aim B </a:t>
            </a:r>
          </a:p>
        </p:txBody>
      </p:sp>
    </p:spTree>
    <p:extLst>
      <p:ext uri="{BB962C8B-B14F-4D97-AF65-F5344CB8AC3E}">
        <p14:creationId xmlns:p14="http://schemas.microsoft.com/office/powerpoint/2010/main" val="191533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FD235-633F-415B-930A-E4CDA5DAB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812" y="-92074"/>
            <a:ext cx="10515600" cy="1325563"/>
          </a:xfrm>
        </p:spPr>
        <p:txBody>
          <a:bodyPr/>
          <a:lstStyle/>
          <a:p>
            <a:r>
              <a:rPr lang="en-GB" b="1" dirty="0"/>
              <a:t>Task B1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F2E796-E2BF-432D-95DD-CFEE0C8C65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00" t="29133" r="36357" b="20366"/>
          <a:stretch/>
        </p:blipFill>
        <p:spPr>
          <a:xfrm>
            <a:off x="3058886" y="384403"/>
            <a:ext cx="5551714" cy="41325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1C5335-E56F-4718-A751-35F76B6C8898}"/>
              </a:ext>
            </a:extLst>
          </p:cNvPr>
          <p:cNvSpPr txBox="1"/>
          <p:nvPr/>
        </p:nvSpPr>
        <p:spPr>
          <a:xfrm>
            <a:off x="1917938" y="4621503"/>
            <a:ext cx="91230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Be specific with your detailing- wattage (watts), Tungsten, kelvins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Try to use confident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Avoid copying and pasting from websites.</a:t>
            </a:r>
          </a:p>
        </p:txBody>
      </p:sp>
    </p:spTree>
    <p:extLst>
      <p:ext uri="{BB962C8B-B14F-4D97-AF65-F5344CB8AC3E}">
        <p14:creationId xmlns:p14="http://schemas.microsoft.com/office/powerpoint/2010/main" val="374375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6DE73-EB8B-4172-8F44-23F123F80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" y="561703"/>
            <a:ext cx="11482252" cy="573459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2. For the section of the PowerPoint template on </a:t>
            </a:r>
            <a:r>
              <a:rPr lang="en-GB" b="1" dirty="0"/>
              <a:t>Lighting for factual</a:t>
            </a:r>
            <a:r>
              <a:rPr lang="en-GB" dirty="0"/>
              <a:t> </a:t>
            </a:r>
            <a:r>
              <a:rPr lang="en-GB" b="1" dirty="0"/>
              <a:t>programming</a:t>
            </a:r>
            <a:r>
              <a:rPr lang="en-GB" dirty="0"/>
              <a:t>, please collate any relevant images (screengrabs and production stills) and diagrams (floorplans, sketches etc.) from your recent multicamera production and evidence accordingly.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Make sure you refence the type of lights you used- DOFs, Floods etc.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Discuss pros and cons of the lighting set up- illuminated the set well, threw shadows on the greenscreen wall etc.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Ensure you evidence a chrome keyed ‘final image’.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65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DFF84-62B3-453E-A527-A992A88AF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561703"/>
            <a:ext cx="11547566" cy="56152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3. You don’t need to be an expert to complete the slide on </a:t>
            </a:r>
            <a:r>
              <a:rPr lang="en-GB" b="1" dirty="0"/>
              <a:t>Stage Lights</a:t>
            </a:r>
            <a:r>
              <a:rPr lang="en-GB" dirty="0"/>
              <a:t>. You need to: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Give a brief definition for Stage Lighting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Find some relevant images related to Stage Lighting (see next slide)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Refer to considerations regarding- design, time spent setting up (rigging) and desk control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Refer to possible light utilised by theatre practitioners- Flood, Gels, Spot, Gobos etc.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092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B5283-B58C-4604-9461-60AF5AB19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-105138"/>
            <a:ext cx="10515600" cy="1325563"/>
          </a:xfrm>
        </p:spPr>
        <p:txBody>
          <a:bodyPr/>
          <a:lstStyle/>
          <a:p>
            <a:r>
              <a:rPr lang="en-GB" b="1" dirty="0"/>
              <a:t>Stage lights – example images</a:t>
            </a:r>
          </a:p>
        </p:txBody>
      </p:sp>
      <p:pic>
        <p:nvPicPr>
          <p:cNvPr id="1026" name="Picture 2" descr="Theater%20Light%20Buehne2[1]">
            <a:extLst>
              <a:ext uri="{FF2B5EF4-FFF2-40B4-BE49-F238E27FC236}">
                <a16:creationId xmlns:a16="http://schemas.microsoft.com/office/drawing/2014/main" id="{03CC5C8C-7AFA-4A4A-B385-F582873C4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86" y="2093367"/>
            <a:ext cx="3929743" cy="294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FD8BB1-2238-4641-9546-02FBE5DDF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334" y="2093367"/>
            <a:ext cx="3960939" cy="2964204"/>
          </a:xfrm>
          <a:prstGeom prst="rect">
            <a:avLst/>
          </a:prstGeom>
        </p:spPr>
      </p:pic>
      <p:pic>
        <p:nvPicPr>
          <p:cNvPr id="1027" name="Picture 3" descr="af74368d1a52c3cd5aa7223d6ed052dd[1]">
            <a:extLst>
              <a:ext uri="{FF2B5EF4-FFF2-40B4-BE49-F238E27FC236}">
                <a16:creationId xmlns:a16="http://schemas.microsoft.com/office/drawing/2014/main" id="{5F94306F-E4FA-48D5-AC86-214734733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270" y="2069030"/>
            <a:ext cx="2456044" cy="2971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64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2C349-1E60-4A92-9FC2-80CFA815A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591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4400" b="1" dirty="0">
                <a:solidFill>
                  <a:srgbClr val="FF0000"/>
                </a:solidFill>
              </a:rPr>
              <a:t>Deadline</a:t>
            </a:r>
          </a:p>
          <a:p>
            <a:pPr marL="0" indent="0" algn="ctr">
              <a:buNone/>
            </a:pPr>
            <a:r>
              <a:rPr lang="en-GB" sz="4400" dirty="0">
                <a:solidFill>
                  <a:srgbClr val="FF0000"/>
                </a:solidFill>
              </a:rPr>
              <a:t>Learning Aim B</a:t>
            </a:r>
          </a:p>
          <a:p>
            <a:pPr marL="0" indent="0" algn="ctr">
              <a:buNone/>
            </a:pPr>
            <a:r>
              <a:rPr lang="en-GB" sz="4400">
                <a:solidFill>
                  <a:srgbClr val="FF0000"/>
                </a:solidFill>
              </a:rPr>
              <a:t>Friday 3</a:t>
            </a:r>
            <a:r>
              <a:rPr lang="en-GB" sz="4400" baseline="30000">
                <a:solidFill>
                  <a:srgbClr val="FF0000"/>
                </a:solidFill>
              </a:rPr>
              <a:t>rd</a:t>
            </a:r>
            <a:r>
              <a:rPr lang="en-GB" sz="4400">
                <a:solidFill>
                  <a:srgbClr val="FF0000"/>
                </a:solidFill>
              </a:rPr>
              <a:t> Feb 2023</a:t>
            </a:r>
            <a:endParaRPr lang="en-GB" sz="4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sz="4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19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215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Ensuring you cover all the criteria for Learning Aim B </vt:lpstr>
      <vt:lpstr>Task B1</vt:lpstr>
      <vt:lpstr>PowerPoint Presentation</vt:lpstr>
      <vt:lpstr>PowerPoint Presentation</vt:lpstr>
      <vt:lpstr>Stage lights – example images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you cover all the criteria for Learning Aim B</dc:title>
  <dc:creator>Steve</dc:creator>
  <cp:lastModifiedBy>Matt Toogood</cp:lastModifiedBy>
  <cp:revision>6</cp:revision>
  <dcterms:created xsi:type="dcterms:W3CDTF">2018-01-28T13:38:32Z</dcterms:created>
  <dcterms:modified xsi:type="dcterms:W3CDTF">2023-01-24T15:11:19Z</dcterms:modified>
</cp:coreProperties>
</file>