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60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805F-FF0F-4BAA-A3A3-E4F945D687F8}" type="datetimeFigureOut">
              <a:rPr lang="en-US" dirty="0"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B5C51-60B3-48EF-AA78-DB950F30DBA2}" type="datetimeFigureOut">
              <a:rPr lang="en-US" dirty="0"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D676B-6E73-4E3B-A9B3-4966DB9B52A5}" type="datetimeFigureOut">
              <a:rPr lang="en-US" dirty="0"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F3A6-CC5D-4649-8527-DB0C21FDDFD9}" type="datetimeFigureOut">
              <a:rPr lang="en-US" dirty="0"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B6F927C-B73E-4F9D-ADFE-F6E23BD7CEE8}" type="datetimeFigureOut">
              <a:rPr lang="en-US" dirty="0"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FFFF-984A-4EE5-9BF2-EC9310C878F1}" type="datetimeFigureOut">
              <a:rPr lang="en-US" dirty="0"/>
              <a:t>1/31/2018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271C1-B42E-4A60-A25F-0185B888604B}" type="datetimeFigureOut">
              <a:rPr lang="en-US" dirty="0"/>
              <a:t>1/31/2018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6292-3725-4763-8973-4C59F0403D99}" type="datetimeFigureOut">
              <a:rPr lang="en-US" dirty="0"/>
              <a:t>1/31/2018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96D1-8909-469F-911A-4C12C68BF5D9}" type="datetimeFigureOut">
              <a:rPr lang="en-US" dirty="0"/>
              <a:t>1/31/2018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A73BC-5D11-4675-B334-102E1E8C9B50}" type="datetimeFigureOut">
              <a:rPr lang="en-US" dirty="0"/>
              <a:t>1/31/2018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27B8E45F-652B-4E89-8925-000B0AB8FD98}" type="datetimeFigureOut">
              <a:rPr lang="en-US" dirty="0"/>
              <a:t>1/31/2018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C4A3462A-2D5B-48AF-A3D4-EF8A90A50A80}" type="datetimeFigureOut">
              <a:rPr lang="en-US" dirty="0"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Writing a Brief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47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 Plan: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752600"/>
            <a:ext cx="10058400" cy="4419600"/>
          </a:xfrm>
        </p:spPr>
        <p:txBody>
          <a:bodyPr/>
          <a:lstStyle/>
          <a:p>
            <a:r>
              <a:rPr lang="en-GB" dirty="0" smtClean="0"/>
              <a:t>Finish </a:t>
            </a:r>
            <a:r>
              <a:rPr lang="en-GB" i="1" dirty="0" smtClean="0"/>
              <a:t>The Apprentice </a:t>
            </a:r>
            <a:r>
              <a:rPr lang="en-GB" dirty="0" smtClean="0"/>
              <a:t>task</a:t>
            </a:r>
          </a:p>
          <a:p>
            <a:endParaRPr lang="en-GB" dirty="0"/>
          </a:p>
          <a:p>
            <a:r>
              <a:rPr lang="en-GB" dirty="0" smtClean="0"/>
              <a:t>Read through and annotate past examples of briefs. </a:t>
            </a:r>
          </a:p>
          <a:p>
            <a:r>
              <a:rPr lang="en-GB" dirty="0"/>
              <a:t>P</a:t>
            </a:r>
            <a:r>
              <a:rPr lang="en-GB" dirty="0" smtClean="0"/>
              <a:t>ractise </a:t>
            </a:r>
            <a:r>
              <a:rPr lang="en-GB" dirty="0"/>
              <a:t>writing a brief for the creation of a new digital media product </a:t>
            </a:r>
          </a:p>
          <a:p>
            <a:r>
              <a:rPr lang="en-GB" dirty="0" smtClean="0"/>
              <a:t>Start to write the context for your own brief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H/W: Conduct Primary Research (Focus groups, 1-2-1s to determine or confirm your final idea) </a:t>
            </a:r>
          </a:p>
        </p:txBody>
      </p:sp>
    </p:spTree>
    <p:extLst>
      <p:ext uri="{BB962C8B-B14F-4D97-AF65-F5344CB8AC3E}">
        <p14:creationId xmlns:p14="http://schemas.microsoft.com/office/powerpoint/2010/main" val="377740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Look at the different example briefs on </a:t>
            </a:r>
            <a:r>
              <a:rPr lang="en-GB" dirty="0" err="1" smtClean="0"/>
              <a:t>GoL</a:t>
            </a:r>
            <a:r>
              <a:rPr lang="en-GB" dirty="0" smtClean="0"/>
              <a:t>. </a:t>
            </a:r>
          </a:p>
          <a:p>
            <a:endParaRPr lang="en-GB" dirty="0"/>
          </a:p>
          <a:p>
            <a:r>
              <a:rPr lang="en-GB" dirty="0" smtClean="0"/>
              <a:t>Annotate, trying to identify key content features. </a:t>
            </a:r>
          </a:p>
          <a:p>
            <a:r>
              <a:rPr lang="en-GB" dirty="0" smtClean="0"/>
              <a:t>What are they saying and when are they saying it? </a:t>
            </a:r>
          </a:p>
          <a:p>
            <a:endParaRPr lang="en-GB" dirty="0"/>
          </a:p>
          <a:p>
            <a:r>
              <a:rPr lang="en-GB" dirty="0" smtClean="0"/>
              <a:t>REMEMBER: You will need to write a brief that sounds like these examples so it is important to recognise the key features.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995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Features and Content: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1: Background/Overview</a:t>
            </a:r>
          </a:p>
          <a:p>
            <a:r>
              <a:rPr lang="en-GB" dirty="0" smtClean="0"/>
              <a:t>2: Objective, what is the goal? </a:t>
            </a:r>
          </a:p>
          <a:p>
            <a:r>
              <a:rPr lang="en-GB" dirty="0" smtClean="0"/>
              <a:t>3: Target Audience</a:t>
            </a:r>
            <a:r>
              <a:rPr lang="en-GB" dirty="0"/>
              <a:t>, -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- Who </a:t>
            </a:r>
            <a:r>
              <a:rPr lang="en-GB" dirty="0"/>
              <a:t>are they?</a:t>
            </a:r>
          </a:p>
          <a:p>
            <a:pPr marL="0" indent="0">
              <a:buNone/>
            </a:pPr>
            <a:r>
              <a:rPr lang="en-GB" dirty="0"/>
              <a:t>- Where are they?</a:t>
            </a:r>
          </a:p>
          <a:p>
            <a:pPr marL="0" indent="0">
              <a:buNone/>
            </a:pPr>
            <a:r>
              <a:rPr lang="en-GB" dirty="0"/>
              <a:t>- How will we communicate with them?</a:t>
            </a:r>
          </a:p>
          <a:p>
            <a:pPr>
              <a:buFontTx/>
              <a:buChar char="-"/>
            </a:pPr>
            <a:r>
              <a:rPr lang="en-GB" dirty="0" smtClean="0"/>
              <a:t>What </a:t>
            </a:r>
            <a:r>
              <a:rPr lang="en-GB" dirty="0"/>
              <a:t>else do we need to know about them</a:t>
            </a:r>
            <a:r>
              <a:rPr lang="en-GB" dirty="0" smtClean="0"/>
              <a:t>?</a:t>
            </a:r>
          </a:p>
          <a:p>
            <a:r>
              <a:rPr lang="en-GB" dirty="0" smtClean="0"/>
              <a:t>4: Focus, what will the product do? Entertain, educate inform?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568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Steps to create your Creative Brief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Intro –Describe your business in 1 short paragraph</a:t>
            </a:r>
          </a:p>
          <a:p>
            <a:r>
              <a:rPr lang="en-GB" dirty="0" smtClean="0"/>
              <a:t>Feelings – What feelings do you want your brand to evoke?</a:t>
            </a:r>
          </a:p>
          <a:p>
            <a:r>
              <a:rPr lang="en-GB" dirty="0" smtClean="0"/>
              <a:t>Look / Feel – What aesthetic are you looking for?</a:t>
            </a:r>
          </a:p>
          <a:p>
            <a:r>
              <a:rPr lang="en-GB" dirty="0" smtClean="0"/>
              <a:t>Likes / Dislikes – What brand do you like / dislike? Why?</a:t>
            </a:r>
          </a:p>
          <a:p>
            <a:r>
              <a:rPr lang="en-GB" dirty="0" smtClean="0"/>
              <a:t>Competitors – Who are your closest competitors? What makes your idea unique?</a:t>
            </a:r>
          </a:p>
          <a:p>
            <a:r>
              <a:rPr lang="en-GB" dirty="0" smtClean="0"/>
              <a:t>Needs – What exactly do you need at the end of the project?</a:t>
            </a:r>
          </a:p>
          <a:p>
            <a:r>
              <a:rPr lang="en-GB" dirty="0" smtClean="0"/>
              <a:t>Budget – How much will it cost?</a:t>
            </a:r>
          </a:p>
          <a:p>
            <a:r>
              <a:rPr lang="en-GB" dirty="0" smtClean="0"/>
              <a:t>Timeline – When do you need the project to </a:t>
            </a:r>
            <a:r>
              <a:rPr lang="en-GB" smtClean="0"/>
              <a:t>be completed by? 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100" y="1092200"/>
            <a:ext cx="2006600" cy="250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84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Enterprise Skills Diary Entry: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Remember to title this diary entry as Research and Ideas Portfolio.</a:t>
            </a:r>
          </a:p>
          <a:p>
            <a:endParaRPr lang="en-GB" dirty="0"/>
          </a:p>
          <a:p>
            <a:pPr marL="0" lvl="0" indent="0">
              <a:buNone/>
            </a:pPr>
            <a:r>
              <a:rPr lang="en-GB" dirty="0" smtClean="0"/>
              <a:t>	- </a:t>
            </a:r>
            <a:r>
              <a:rPr lang="en-GB" dirty="0"/>
              <a:t>evidence for the selection and rejection of ideas</a:t>
            </a:r>
          </a:p>
          <a:p>
            <a:pPr marL="0" lvl="0" indent="0">
              <a:buNone/>
            </a:pPr>
            <a:r>
              <a:rPr lang="en-GB" dirty="0" smtClean="0"/>
              <a:t>	- evidence </a:t>
            </a:r>
            <a:r>
              <a:rPr lang="en-GB" dirty="0"/>
              <a:t>of the use of enterprise skills (e.g. self motivation, creative </a:t>
            </a:r>
            <a:r>
              <a:rPr lang="en-GB" dirty="0" smtClean="0"/>
              <a:t>	skills</a:t>
            </a:r>
            <a:r>
              <a:rPr lang="en-GB" dirty="0"/>
              <a:t>, conducting research) to generate ideas</a:t>
            </a:r>
          </a:p>
          <a:p>
            <a:pPr marL="0" lvl="0" indent="0">
              <a:buNone/>
            </a:pPr>
            <a:r>
              <a:rPr lang="en-GB" dirty="0" smtClean="0"/>
              <a:t>	- an </a:t>
            </a:r>
            <a:r>
              <a:rPr lang="en-GB" dirty="0"/>
              <a:t>evaluation of how your media enterprise skills contributed to the </a:t>
            </a:r>
            <a:r>
              <a:rPr lang="en-GB" dirty="0" smtClean="0"/>
              <a:t>	generation </a:t>
            </a:r>
            <a:r>
              <a:rPr lang="en-GB" dirty="0"/>
              <a:t>and development of ideas.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794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84ACB6"/>
      </a:dk2>
      <a:lt2>
        <a:srgbClr val="EBE9DD"/>
      </a:lt2>
      <a:accent1>
        <a:srgbClr val="6F8183"/>
      </a:accent1>
      <a:accent2>
        <a:srgbClr val="967E96"/>
      </a:accent2>
      <a:accent3>
        <a:srgbClr val="CCC893"/>
      </a:accent3>
      <a:accent4>
        <a:srgbClr val="A54D74"/>
      </a:accent4>
      <a:accent5>
        <a:srgbClr val="949C6B"/>
      </a:accent5>
      <a:accent6>
        <a:srgbClr val="766A50"/>
      </a:accent6>
      <a:hlink>
        <a:srgbClr val="CC6600"/>
      </a:hlink>
      <a:folHlink>
        <a:srgbClr val="777777"/>
      </a:folHlink>
    </a:clrScheme>
    <a:fontScheme name="Wood 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197</TotalTime>
  <Words>297</Words>
  <Application>Microsoft Office PowerPoint</Application>
  <PresentationFormat>Widescreen</PresentationFormat>
  <Paragraphs>42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Bookman Old Style</vt:lpstr>
      <vt:lpstr>Century Gothic</vt:lpstr>
      <vt:lpstr>Wingdings</vt:lpstr>
      <vt:lpstr>Wood Type</vt:lpstr>
      <vt:lpstr>Writing a Brief</vt:lpstr>
      <vt:lpstr>Lesson Plan:</vt:lpstr>
      <vt:lpstr>Task:</vt:lpstr>
      <vt:lpstr>Features and Content:</vt:lpstr>
      <vt:lpstr>Steps to create your Creative Brief</vt:lpstr>
      <vt:lpstr>Enterprise Skills Diary Entry:</vt:lpstr>
    </vt:vector>
  </TitlesOfParts>
  <Company>Godalming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Toogood</dc:creator>
  <cp:lastModifiedBy>Matt Toogood</cp:lastModifiedBy>
  <cp:revision>13</cp:revision>
  <dcterms:created xsi:type="dcterms:W3CDTF">2018-01-29T15:42:16Z</dcterms:created>
  <dcterms:modified xsi:type="dcterms:W3CDTF">2018-01-31T11:32:35Z</dcterms:modified>
</cp:coreProperties>
</file>