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9933"/>
    <a:srgbClr val="FF0066"/>
    <a:srgbClr val="FF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97" d="100"/>
          <a:sy n="97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3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9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2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36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70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1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75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51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42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38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38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8E77A-3BE1-46A5-BA53-004DC612CDF6}" type="datetimeFigureOut">
              <a:rPr lang="en-GB" smtClean="0"/>
              <a:t>02/10/2017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CB623-45E1-47B2-AB5B-C833FC3E6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96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3789" y="0"/>
            <a:ext cx="2498440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dirty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Feminist views of the family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12412"/>
            <a:ext cx="2566220" cy="3908762"/>
          </a:xfrm>
          <a:prstGeom prst="rect">
            <a:avLst/>
          </a:prstGeom>
          <a:noFill/>
          <a:ln>
            <a:solidFill>
              <a:srgbClr val="FF66CC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 smtClean="0"/>
              <a:t>Key concepts:</a:t>
            </a:r>
          </a:p>
          <a:p>
            <a:r>
              <a:rPr lang="en-GB" sz="800" dirty="0" smtClean="0"/>
              <a:t>Patriarchy</a:t>
            </a:r>
          </a:p>
          <a:p>
            <a:endParaRPr lang="en-GB" sz="800" dirty="0" smtClean="0"/>
          </a:p>
          <a:p>
            <a:endParaRPr lang="en-GB" sz="800" dirty="0"/>
          </a:p>
          <a:p>
            <a:r>
              <a:rPr lang="en-GB" sz="800" dirty="0" smtClean="0"/>
              <a:t>Domestic labour</a:t>
            </a:r>
          </a:p>
          <a:p>
            <a:endParaRPr lang="en-GB" sz="800" dirty="0" smtClean="0"/>
          </a:p>
          <a:p>
            <a:endParaRPr lang="en-GB" sz="800" dirty="0"/>
          </a:p>
          <a:p>
            <a:r>
              <a:rPr lang="en-GB" sz="800" dirty="0" smtClean="0"/>
              <a:t>Emotional labour</a:t>
            </a:r>
          </a:p>
          <a:p>
            <a:endParaRPr lang="en-GB" sz="800" dirty="0" smtClean="0"/>
          </a:p>
          <a:p>
            <a:endParaRPr lang="en-GB" sz="800" dirty="0" smtClean="0"/>
          </a:p>
          <a:p>
            <a:r>
              <a:rPr lang="en-GB" sz="800" dirty="0" smtClean="0"/>
              <a:t>Economic dependency</a:t>
            </a:r>
          </a:p>
          <a:p>
            <a:endParaRPr lang="en-GB" sz="800" dirty="0" smtClean="0"/>
          </a:p>
          <a:p>
            <a:endParaRPr lang="en-GB" sz="800" dirty="0"/>
          </a:p>
          <a:p>
            <a:r>
              <a:rPr lang="en-GB" sz="800" dirty="0" smtClean="0"/>
              <a:t>Conjugal roles</a:t>
            </a:r>
          </a:p>
          <a:p>
            <a:endParaRPr lang="en-GB" sz="800" dirty="0" smtClean="0"/>
          </a:p>
          <a:p>
            <a:endParaRPr lang="en-GB" sz="800" dirty="0"/>
          </a:p>
          <a:p>
            <a:r>
              <a:rPr lang="en-GB" sz="800" dirty="0" smtClean="0"/>
              <a:t>Equal Pay Act 1970</a:t>
            </a:r>
          </a:p>
          <a:p>
            <a:endParaRPr lang="en-GB" sz="800" dirty="0"/>
          </a:p>
          <a:p>
            <a:endParaRPr lang="en-GB" sz="800" dirty="0" smtClean="0"/>
          </a:p>
          <a:p>
            <a:r>
              <a:rPr lang="en-GB" sz="800" dirty="0" smtClean="0"/>
              <a:t>Sex Discrimination Act 1975</a:t>
            </a:r>
          </a:p>
          <a:p>
            <a:endParaRPr lang="en-GB" sz="800" dirty="0"/>
          </a:p>
          <a:p>
            <a:endParaRPr lang="en-GB" sz="800" dirty="0" smtClean="0"/>
          </a:p>
          <a:p>
            <a:r>
              <a:rPr lang="en-GB" sz="800" dirty="0" smtClean="0"/>
              <a:t>Equality Act 2010</a:t>
            </a:r>
          </a:p>
          <a:p>
            <a:endParaRPr lang="en-GB" sz="800" dirty="0" smtClean="0"/>
          </a:p>
          <a:p>
            <a:endParaRPr lang="en-GB" sz="800" dirty="0"/>
          </a:p>
          <a:p>
            <a:r>
              <a:rPr lang="en-GB" sz="800" dirty="0" smtClean="0"/>
              <a:t>Manipulation</a:t>
            </a:r>
          </a:p>
          <a:p>
            <a:endParaRPr lang="en-GB" sz="800" dirty="0"/>
          </a:p>
          <a:p>
            <a:endParaRPr lang="en-GB" sz="800" dirty="0" smtClean="0"/>
          </a:p>
          <a:p>
            <a:r>
              <a:rPr lang="en-GB" sz="800" dirty="0" smtClean="0"/>
              <a:t>Canalisation</a:t>
            </a:r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2649793" y="377881"/>
            <a:ext cx="2551471" cy="3662541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 smtClean="0"/>
              <a:t>Liberal feminism: view of the family and society</a:t>
            </a:r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r>
              <a:rPr lang="en-GB" sz="800" b="1" dirty="0" smtClean="0"/>
              <a:t>Ann Oakley: gender socialisation and the role of women in the family </a:t>
            </a:r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5279923" y="491387"/>
            <a:ext cx="3795251" cy="2923877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 smtClean="0"/>
              <a:t>Marxist feminism: view of the family and society</a:t>
            </a:r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r>
              <a:rPr lang="en-GB" sz="800" b="1" dirty="0" err="1" smtClean="0"/>
              <a:t>Breughal</a:t>
            </a:r>
            <a:r>
              <a:rPr lang="en-GB" sz="800" b="1" dirty="0" smtClean="0"/>
              <a:t>: women as a reserve army of labour</a:t>
            </a:r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r>
              <a:rPr lang="en-GB" sz="800" b="1" dirty="0" smtClean="0"/>
              <a:t>Fran Ansley: ‘safety valve’</a:t>
            </a:r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 smtClean="0"/>
          </a:p>
          <a:p>
            <a:endParaRPr lang="en-GB" sz="800" b="1" dirty="0" smtClean="0"/>
          </a:p>
          <a:p>
            <a:endParaRPr lang="en-GB" sz="800" b="1" dirty="0"/>
          </a:p>
          <a:p>
            <a:r>
              <a:rPr lang="en-GB" sz="800" b="1" dirty="0" smtClean="0"/>
              <a:t>Barrett and McIntosh: the ‘anti-social family’</a:t>
            </a:r>
          </a:p>
          <a:p>
            <a:endParaRPr lang="en-GB" sz="800" b="1" dirty="0" smtClean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84836" y="3571860"/>
            <a:ext cx="3790338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 smtClean="0"/>
              <a:t>Radical feminism: view of the family and society</a:t>
            </a:r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endParaRPr lang="en-GB" sz="800" dirty="0" smtClean="0"/>
          </a:p>
          <a:p>
            <a:endParaRPr lang="en-GB" sz="800" dirty="0"/>
          </a:p>
          <a:p>
            <a:endParaRPr lang="en-GB" sz="800" dirty="0" smtClean="0"/>
          </a:p>
          <a:p>
            <a:r>
              <a:rPr lang="en-GB" sz="800" b="1" dirty="0" err="1" smtClean="0"/>
              <a:t>Delphy</a:t>
            </a:r>
            <a:r>
              <a:rPr lang="en-GB" sz="800" b="1" dirty="0" smtClean="0"/>
              <a:t> and Leonard:</a:t>
            </a:r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r>
              <a:rPr lang="en-GB" sz="800" b="1" dirty="0" smtClean="0"/>
              <a:t>Millet:</a:t>
            </a:r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r>
              <a:rPr lang="en-GB" sz="800" b="1" dirty="0" err="1" smtClean="0"/>
              <a:t>Duncombe</a:t>
            </a:r>
            <a:r>
              <a:rPr lang="en-GB" sz="800" b="1" dirty="0" smtClean="0"/>
              <a:t> and Marsden: ‘triple shift’</a:t>
            </a:r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49793" y="4089582"/>
            <a:ext cx="2551470" cy="1938992"/>
          </a:xfrm>
          <a:prstGeom prst="rect">
            <a:avLst/>
          </a:prstGeom>
          <a:noFill/>
          <a:ln>
            <a:solidFill>
              <a:srgbClr val="FF9933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 smtClean="0"/>
              <a:t>Strengths of Feminism as a theory (look at individual types)</a:t>
            </a:r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374" y="4125858"/>
            <a:ext cx="2551471" cy="1938992"/>
          </a:xfrm>
          <a:prstGeom prst="rect">
            <a:avLst/>
          </a:prstGeom>
          <a:noFill/>
          <a:ln>
            <a:solidFill>
              <a:srgbClr val="66FF33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 smtClean="0"/>
              <a:t>Weaknesses of feminism (look at individual types)</a:t>
            </a:r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 smtClean="0"/>
          </a:p>
          <a:p>
            <a:endParaRPr lang="en-GB" sz="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374" y="6123842"/>
            <a:ext cx="5193889" cy="7078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 smtClean="0"/>
              <a:t>Real world examples to support the feminist view of the role of women</a:t>
            </a:r>
          </a:p>
          <a:p>
            <a:endParaRPr lang="en-GB" sz="800" b="1" dirty="0"/>
          </a:p>
          <a:p>
            <a:endParaRPr lang="en-GB" sz="800" b="1" dirty="0" smtClean="0"/>
          </a:p>
          <a:p>
            <a:endParaRPr lang="en-GB" sz="800" b="1" dirty="0" smtClean="0"/>
          </a:p>
          <a:p>
            <a:endParaRPr lang="en-GB" sz="800" b="1" dirty="0" smtClean="0"/>
          </a:p>
        </p:txBody>
      </p:sp>
    </p:spTree>
    <p:extLst>
      <p:ext uri="{BB962C8B-B14F-4D97-AF65-F5344CB8AC3E}">
        <p14:creationId xmlns:p14="http://schemas.microsoft.com/office/powerpoint/2010/main" val="1528669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143</Words>
  <Application>Microsoft Office PowerPoint</Application>
  <PresentationFormat>On-screen Show (4:3)</PresentationFormat>
  <Paragraphs>127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5</cp:revision>
  <cp:lastPrinted>2017-10-02T08:34:18Z</cp:lastPrinted>
  <dcterms:created xsi:type="dcterms:W3CDTF">2017-10-02T08:23:56Z</dcterms:created>
  <dcterms:modified xsi:type="dcterms:W3CDTF">2017-10-02T10:48:55Z</dcterms:modified>
</cp:coreProperties>
</file>