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2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A106-453A-1441-8D8D-14AA5A664B70}" type="datetimeFigureOut">
              <a:rPr lang="en-US" smtClean="0"/>
              <a:t>25/02/18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4C60-6206-9F45-B4B5-A07F1BBB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A106-453A-1441-8D8D-14AA5A664B70}" type="datetimeFigureOut">
              <a:rPr lang="en-US" smtClean="0"/>
              <a:t>25/02/18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4C60-6206-9F45-B4B5-A07F1BBB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A106-453A-1441-8D8D-14AA5A664B70}" type="datetimeFigureOut">
              <a:rPr lang="en-US" smtClean="0"/>
              <a:t>25/02/18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4C60-6206-9F45-B4B5-A07F1BBB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4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A106-453A-1441-8D8D-14AA5A664B70}" type="datetimeFigureOut">
              <a:rPr lang="en-US" smtClean="0"/>
              <a:t>25/02/18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4C60-6206-9F45-B4B5-A07F1BBB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7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A106-453A-1441-8D8D-14AA5A664B70}" type="datetimeFigureOut">
              <a:rPr lang="en-US" smtClean="0"/>
              <a:t>25/02/18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4C60-6206-9F45-B4B5-A07F1BBB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8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A106-453A-1441-8D8D-14AA5A664B70}" type="datetimeFigureOut">
              <a:rPr lang="en-US" smtClean="0"/>
              <a:t>25/02/18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4C60-6206-9F45-B4B5-A07F1BBB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5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A106-453A-1441-8D8D-14AA5A664B70}" type="datetimeFigureOut">
              <a:rPr lang="en-US" smtClean="0"/>
              <a:t>25/02/18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4C60-6206-9F45-B4B5-A07F1BBB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3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A106-453A-1441-8D8D-14AA5A664B70}" type="datetimeFigureOut">
              <a:rPr lang="en-US" smtClean="0"/>
              <a:t>25/02/18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4C60-6206-9F45-B4B5-A07F1BBB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6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A106-453A-1441-8D8D-14AA5A664B70}" type="datetimeFigureOut">
              <a:rPr lang="en-US" smtClean="0"/>
              <a:t>25/02/18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4C60-6206-9F45-B4B5-A07F1BBB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9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A106-453A-1441-8D8D-14AA5A664B70}" type="datetimeFigureOut">
              <a:rPr lang="en-US" smtClean="0"/>
              <a:t>25/02/18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4C60-6206-9F45-B4B5-A07F1BBB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7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A106-453A-1441-8D8D-14AA5A664B70}" type="datetimeFigureOut">
              <a:rPr lang="en-US" smtClean="0"/>
              <a:t>25/02/18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4C60-6206-9F45-B4B5-A07F1BBB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6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CA106-453A-1441-8D8D-14AA5A664B70}" type="datetimeFigureOut">
              <a:rPr lang="en-US" smtClean="0"/>
              <a:t>25/02/18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B4C60-6206-9F45-B4B5-A07F1BBB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2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71500"/>
            <a:ext cx="8839200" cy="569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7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9144000" cy="448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9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0"/>
            <a:ext cx="781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39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599"/>
            <a:ext cx="8763000" cy="634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6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04800"/>
            <a:ext cx="837551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" y="228600"/>
            <a:ext cx="8824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4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0"/>
            <a:ext cx="5103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5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0"/>
            <a:ext cx="9144000" cy="54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3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5000"/>
            <a:ext cx="6845300" cy="421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Living Wage </a:t>
            </a:r>
            <a:r>
              <a:rPr lang="en-US" b="1" dirty="0" err="1" smtClean="0"/>
              <a:t>Organisation</a:t>
            </a:r>
            <a:r>
              <a:rPr lang="en-US" b="1" dirty="0" smtClean="0"/>
              <a:t> Estimated Living Wage Autumn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651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Macintosh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Living Wage Organisation Estimated Living Wage Autumn 2015</vt:lpstr>
    </vt:vector>
  </TitlesOfParts>
  <Company>Godalming Sixth Form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Stevens</dc:creator>
  <cp:lastModifiedBy>Oliver Stevens</cp:lastModifiedBy>
  <cp:revision>1</cp:revision>
  <dcterms:created xsi:type="dcterms:W3CDTF">2018-02-25T14:41:00Z</dcterms:created>
  <dcterms:modified xsi:type="dcterms:W3CDTF">2018-02-25T14:41:23Z</dcterms:modified>
</cp:coreProperties>
</file>