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45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6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90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68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21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07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0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9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3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3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2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6DCC7-D49F-4B49-918B-37632E5BACEB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60EA6-AA43-4A5C-A7FD-BEF2DD73F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51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Alison Lapper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Mark Quinn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02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lison Lapper inflatable paralympics 2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311" y="532300"/>
            <a:ext cx="7793378" cy="583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4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marc quinn alison lapper piazza san gi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01" y="403272"/>
            <a:ext cx="7791450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818" y="5708699"/>
            <a:ext cx="1171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35ft artwork was placed in a pizza on the island of San Giorgio Maggiore however, it became controversial and later objected to by the Catholic Church as it looked ‘out of place’ and ‘removed from context’.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3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7818" y="344032"/>
            <a:ext cx="4396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https://youtu.be/Kd4FgGSY5BY?t=3h32m44s</a:t>
            </a:r>
            <a:endParaRPr lang="en-GB" dirty="0"/>
          </a:p>
        </p:txBody>
      </p:sp>
      <p:pic>
        <p:nvPicPr>
          <p:cNvPr id="3074" name="Picture 2" descr="Image result for Opening Ceremony london para marc qui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84" y="1146841"/>
            <a:ext cx="5504507" cy="412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132" y="1146841"/>
            <a:ext cx="6192570" cy="412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7818" y="5708699"/>
            <a:ext cx="1171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piece was another variation on Alison Lapper (43ft tall) featured in the London 2012 Para Olympic Ceremony. As the Olympics originated in Greece, this sculpture was a way to challenge beauty harking back to Greek &amp; Roman statuary.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23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022" y="132988"/>
            <a:ext cx="8925051" cy="648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66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94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Alison Lapper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 Henderson (178208)</dc:creator>
  <cp:lastModifiedBy>Emily S Henderson (178208)</cp:lastModifiedBy>
  <cp:revision>7</cp:revision>
  <dcterms:created xsi:type="dcterms:W3CDTF">2018-02-20T15:47:40Z</dcterms:created>
  <dcterms:modified xsi:type="dcterms:W3CDTF">2018-02-20T16:02:26Z</dcterms:modified>
</cp:coreProperties>
</file>