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37" d="100"/>
          <a:sy n="37" d="100"/>
        </p:scale>
        <p:origin x="56"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2/20/2018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2/20/2018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2/20/2018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2/20/2018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2/20/2018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2/20/2018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2/20/2018</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2034F-F7C7-48B9-B6B7-734116AD0DA3}"/>
              </a:ext>
            </a:extLst>
          </p:cNvPr>
          <p:cNvSpPr>
            <a:spLocks noGrp="1"/>
          </p:cNvSpPr>
          <p:nvPr>
            <p:ph type="ctrTitle"/>
          </p:nvPr>
        </p:nvSpPr>
        <p:spPr/>
        <p:txBody>
          <a:bodyPr/>
          <a:lstStyle/>
          <a:p>
            <a:r>
              <a:rPr lang="en-GB" dirty="0"/>
              <a:t>Siren and sphinx</a:t>
            </a:r>
          </a:p>
        </p:txBody>
      </p:sp>
      <p:sp>
        <p:nvSpPr>
          <p:cNvPr id="3" name="Subtitle 2">
            <a:extLst>
              <a:ext uri="{FF2B5EF4-FFF2-40B4-BE49-F238E27FC236}">
                <a16:creationId xmlns:a16="http://schemas.microsoft.com/office/drawing/2014/main" id="{893DD7CF-3DB7-4D7C-99BC-453C39FC536B}"/>
              </a:ext>
            </a:extLst>
          </p:cNvPr>
          <p:cNvSpPr>
            <a:spLocks noGrp="1"/>
          </p:cNvSpPr>
          <p:nvPr>
            <p:ph type="subTitle" idx="1"/>
          </p:nvPr>
        </p:nvSpPr>
        <p:spPr/>
        <p:txBody>
          <a:bodyPr/>
          <a:lstStyle/>
          <a:p>
            <a:endParaRPr lang="en-GB" dirty="0"/>
          </a:p>
        </p:txBody>
      </p:sp>
      <p:pic>
        <p:nvPicPr>
          <p:cNvPr id="1026" name="Picture 2" descr="Image result for marc quinn kate moss sculpture">
            <a:extLst>
              <a:ext uri="{FF2B5EF4-FFF2-40B4-BE49-F238E27FC236}">
                <a16:creationId xmlns:a16="http://schemas.microsoft.com/office/drawing/2014/main" id="{1C18B766-680B-4FC1-A2B3-946E5D0DF0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618" y="278138"/>
            <a:ext cx="2384066" cy="191469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marc quinn kate moss sculpture">
            <a:extLst>
              <a:ext uri="{FF2B5EF4-FFF2-40B4-BE49-F238E27FC236}">
                <a16:creationId xmlns:a16="http://schemas.microsoft.com/office/drawing/2014/main" id="{6F39E71B-C8CE-4233-AF14-5548703836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618" y="2312055"/>
            <a:ext cx="2398249" cy="19146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marc quinn kate moss sculpture">
            <a:extLst>
              <a:ext uri="{FF2B5EF4-FFF2-40B4-BE49-F238E27FC236}">
                <a16:creationId xmlns:a16="http://schemas.microsoft.com/office/drawing/2014/main" id="{11F022ED-BCDD-40C8-B1CC-A5895A6FC70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0079" r="6500"/>
          <a:stretch/>
        </p:blipFill>
        <p:spPr bwMode="auto">
          <a:xfrm>
            <a:off x="2815089" y="276381"/>
            <a:ext cx="2656936" cy="395037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marc quinn kate moss sculpture">
            <a:extLst>
              <a:ext uri="{FF2B5EF4-FFF2-40B4-BE49-F238E27FC236}">
                <a16:creationId xmlns:a16="http://schemas.microsoft.com/office/drawing/2014/main" id="{30776E4D-1AE9-4FA4-8883-C10DE8FE7AC8}"/>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0084" r="8901"/>
          <a:stretch/>
        </p:blipFill>
        <p:spPr bwMode="auto">
          <a:xfrm>
            <a:off x="8671357" y="276381"/>
            <a:ext cx="3200401" cy="3950373"/>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mage result for marc quinn kate moss sculpture">
            <a:extLst>
              <a:ext uri="{FF2B5EF4-FFF2-40B4-BE49-F238E27FC236}">
                <a16:creationId xmlns:a16="http://schemas.microsoft.com/office/drawing/2014/main" id="{686AA397-FB54-43FF-98CD-67751828480F}"/>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5813" t="1544" r="4754" b="-420"/>
          <a:stretch/>
        </p:blipFill>
        <p:spPr bwMode="auto">
          <a:xfrm>
            <a:off x="5647430" y="276381"/>
            <a:ext cx="2848522" cy="39503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1477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D911D-6C11-47DF-B713-1CAEF6B8DDD4}"/>
              </a:ext>
            </a:extLst>
          </p:cNvPr>
          <p:cNvSpPr>
            <a:spLocks noGrp="1"/>
          </p:cNvSpPr>
          <p:nvPr>
            <p:ph type="title"/>
          </p:nvPr>
        </p:nvSpPr>
        <p:spPr/>
        <p:txBody>
          <a:bodyPr/>
          <a:lstStyle/>
          <a:p>
            <a:r>
              <a:rPr lang="en-GB" dirty="0"/>
              <a:t>Materials, Techniques and Processes</a:t>
            </a:r>
          </a:p>
        </p:txBody>
      </p:sp>
      <p:sp>
        <p:nvSpPr>
          <p:cNvPr id="3" name="Content Placeholder 2">
            <a:extLst>
              <a:ext uri="{FF2B5EF4-FFF2-40B4-BE49-F238E27FC236}">
                <a16:creationId xmlns:a16="http://schemas.microsoft.com/office/drawing/2014/main" id="{72ACB10E-ECF3-4C10-A6DB-87FCB82DAA9E}"/>
              </a:ext>
            </a:extLst>
          </p:cNvPr>
          <p:cNvSpPr>
            <a:spLocks noGrp="1"/>
          </p:cNvSpPr>
          <p:nvPr>
            <p:ph idx="1"/>
          </p:nvPr>
        </p:nvSpPr>
        <p:spPr/>
        <p:txBody>
          <a:bodyPr/>
          <a:lstStyle/>
          <a:p>
            <a:r>
              <a:rPr lang="en-GB" dirty="0"/>
              <a:t>Marc Quinn used18 carat gold to sculpt the final Kate Moss Siren</a:t>
            </a:r>
          </a:p>
          <a:p>
            <a:r>
              <a:rPr lang="en-GB" dirty="0"/>
              <a:t>Gold is seen as the most valuable material in the world, </a:t>
            </a:r>
          </a:p>
          <a:p>
            <a:r>
              <a:rPr lang="en-GB" dirty="0"/>
              <a:t>However gold is just a belief system and inherently no more valuable than any other material. This shows that nowadays people are lured into the impossible dream to be ‘perfect’ but never succeed due to the invented image of perfection.</a:t>
            </a:r>
          </a:p>
          <a:p>
            <a:r>
              <a:rPr lang="en-GB" dirty="0"/>
              <a:t>The gold shell sculpture is based on a 2,000 year old Buddhist sculpture which relates to a moment of enlightenment </a:t>
            </a:r>
          </a:p>
          <a:p>
            <a:r>
              <a:rPr lang="en-GB" dirty="0"/>
              <a:t>But also makes reference to eating disorders which can arise from the pursuit of impossible perfection.</a:t>
            </a:r>
          </a:p>
          <a:p>
            <a:endParaRPr lang="en-GB" dirty="0"/>
          </a:p>
        </p:txBody>
      </p:sp>
    </p:spTree>
    <p:extLst>
      <p:ext uri="{BB962C8B-B14F-4D97-AF65-F5344CB8AC3E}">
        <p14:creationId xmlns:p14="http://schemas.microsoft.com/office/powerpoint/2010/main" val="4154110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F8FE3-A131-45D6-84F6-E3BF735ACB96}"/>
              </a:ext>
            </a:extLst>
          </p:cNvPr>
          <p:cNvSpPr>
            <a:spLocks noGrp="1"/>
          </p:cNvSpPr>
          <p:nvPr>
            <p:ph type="title"/>
          </p:nvPr>
        </p:nvSpPr>
        <p:spPr/>
        <p:txBody>
          <a:bodyPr/>
          <a:lstStyle/>
          <a:p>
            <a:r>
              <a:rPr lang="en-GB" dirty="0"/>
              <a:t>Media and meaning</a:t>
            </a:r>
          </a:p>
        </p:txBody>
      </p:sp>
      <p:sp>
        <p:nvSpPr>
          <p:cNvPr id="3" name="Content Placeholder 2">
            <a:extLst>
              <a:ext uri="{FF2B5EF4-FFF2-40B4-BE49-F238E27FC236}">
                <a16:creationId xmlns:a16="http://schemas.microsoft.com/office/drawing/2014/main" id="{AB40A16A-815E-4290-860F-E2F823EBE859}"/>
              </a:ext>
            </a:extLst>
          </p:cNvPr>
          <p:cNvSpPr>
            <a:spLocks noGrp="1"/>
          </p:cNvSpPr>
          <p:nvPr>
            <p:ph idx="1"/>
          </p:nvPr>
        </p:nvSpPr>
        <p:spPr>
          <a:xfrm>
            <a:off x="1024128" y="2286000"/>
            <a:ext cx="4635869" cy="4023360"/>
          </a:xfrm>
        </p:spPr>
        <p:txBody>
          <a:bodyPr>
            <a:normAutofit lnSpcReduction="10000"/>
          </a:bodyPr>
          <a:lstStyle/>
          <a:p>
            <a:r>
              <a:rPr lang="en-GB" dirty="0"/>
              <a:t>Marble representative of Classical sculpture</a:t>
            </a:r>
          </a:p>
          <a:p>
            <a:r>
              <a:rPr lang="en-GB" dirty="0"/>
              <a:t>Idealised beauty</a:t>
            </a:r>
          </a:p>
          <a:p>
            <a:r>
              <a:rPr lang="en-GB" dirty="0"/>
              <a:t>The Yoga poses show the difficulty of beauty</a:t>
            </a:r>
          </a:p>
          <a:p>
            <a:r>
              <a:rPr lang="en-GB" dirty="0"/>
              <a:t>The Final piece was in gold</a:t>
            </a:r>
          </a:p>
          <a:p>
            <a:r>
              <a:rPr lang="en-GB" dirty="0"/>
              <a:t>Not only because its desired now as marble was then</a:t>
            </a:r>
          </a:p>
          <a:p>
            <a:r>
              <a:rPr lang="en-GB" dirty="0"/>
              <a:t>But it is also shallow</a:t>
            </a:r>
          </a:p>
          <a:p>
            <a:r>
              <a:rPr lang="en-GB" dirty="0"/>
              <a:t>It is also cast similar to a mask</a:t>
            </a:r>
          </a:p>
          <a:p>
            <a:endParaRPr lang="en-GB" dirty="0"/>
          </a:p>
          <a:p>
            <a:endParaRPr lang="en-GB" dirty="0"/>
          </a:p>
          <a:p>
            <a:endParaRPr lang="en-GB" dirty="0"/>
          </a:p>
          <a:p>
            <a:endParaRPr lang="en-GB" dirty="0"/>
          </a:p>
          <a:p>
            <a:endParaRPr lang="en-GB" dirty="0"/>
          </a:p>
        </p:txBody>
      </p:sp>
      <p:pic>
        <p:nvPicPr>
          <p:cNvPr id="2052" name="Picture 4" descr="Image result for greek statues woman">
            <a:extLst>
              <a:ext uri="{FF2B5EF4-FFF2-40B4-BE49-F238E27FC236}">
                <a16:creationId xmlns:a16="http://schemas.microsoft.com/office/drawing/2014/main" id="{6AA93882-1598-459A-B3C2-713B66ABB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30264" y="298894"/>
            <a:ext cx="2699608" cy="632720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Image result for marc quinn kate moss sculpture">
            <a:extLst>
              <a:ext uri="{FF2B5EF4-FFF2-40B4-BE49-F238E27FC236}">
                <a16:creationId xmlns:a16="http://schemas.microsoft.com/office/drawing/2014/main" id="{5B287706-E993-4B16-9BA8-A4614A1E8A5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079" r="6500"/>
          <a:stretch/>
        </p:blipFill>
        <p:spPr bwMode="auto">
          <a:xfrm>
            <a:off x="6675036" y="298894"/>
            <a:ext cx="2340221" cy="347947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Image result for marc quinn kate moss sculpture">
            <a:extLst>
              <a:ext uri="{FF2B5EF4-FFF2-40B4-BE49-F238E27FC236}">
                <a16:creationId xmlns:a16="http://schemas.microsoft.com/office/drawing/2014/main" id="{1052DD22-837D-4AD4-B374-21BC5182138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0084" r="8901"/>
          <a:stretch/>
        </p:blipFill>
        <p:spPr bwMode="auto">
          <a:xfrm>
            <a:off x="6866626" y="3973966"/>
            <a:ext cx="2148631" cy="26521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47692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4825F1AF-8DBC-4E3D-9F3D-688338DA83FC}"/>
    </a:ext>
  </a:extLst>
</a:theme>
</file>

<file path=docProps/app.xml><?xml version="1.0" encoding="utf-8"?>
<Properties xmlns="http://schemas.openxmlformats.org/officeDocument/2006/extended-properties" xmlns:vt="http://schemas.openxmlformats.org/officeDocument/2006/docPropsVTypes">
  <Template>Integral</Template>
  <TotalTime>26</TotalTime>
  <Words>160</Words>
  <Application>Microsoft Office PowerPoint</Application>
  <PresentationFormat>Widescreen</PresentationFormat>
  <Paragraphs>18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Tw Cen MT</vt:lpstr>
      <vt:lpstr>Tw Cen MT Condensed</vt:lpstr>
      <vt:lpstr>Wingdings 3</vt:lpstr>
      <vt:lpstr>Integral</vt:lpstr>
      <vt:lpstr>Siren and sphinx</vt:lpstr>
      <vt:lpstr>Materials, Techniques and Processes</vt:lpstr>
      <vt:lpstr>Media and meaning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Siren and sphinx</dc:title>
  <dc:creator>E B</dc:creator>
  <cp:lastModifiedBy>E B</cp:lastModifiedBy>
  <cp:revision>3</cp:revision>
  <dcterms:created xsi:type="dcterms:W3CDTF">2018-02-20T15:38:22Z</dcterms:created>
  <dcterms:modified xsi:type="dcterms:W3CDTF">2018-02-20T16:05:03Z</dcterms:modified>
</cp:coreProperties>
</file>