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9" d="100"/>
          <a:sy n="59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BA8-7C2D-442E-A3DD-3397E96C489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BB8-A039-45A9-A561-F394CB5BC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BA8-7C2D-442E-A3DD-3397E96C489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BB8-A039-45A9-A561-F394CB5BC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3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BA8-7C2D-442E-A3DD-3397E96C489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BB8-A039-45A9-A561-F394CB5BC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3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BA8-7C2D-442E-A3DD-3397E96C489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BB8-A039-45A9-A561-F394CB5BC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0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BA8-7C2D-442E-A3DD-3397E96C489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BB8-A039-45A9-A561-F394CB5BC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9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BA8-7C2D-442E-A3DD-3397E96C489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BB8-A039-45A9-A561-F394CB5BC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6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BA8-7C2D-442E-A3DD-3397E96C489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BB8-A039-45A9-A561-F394CB5BC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1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BA8-7C2D-442E-A3DD-3397E96C489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BB8-A039-45A9-A561-F394CB5BC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6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BA8-7C2D-442E-A3DD-3397E96C489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BB8-A039-45A9-A561-F394CB5BC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1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BA8-7C2D-442E-A3DD-3397E96C489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BB8-A039-45A9-A561-F394CB5BC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0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4BA8-7C2D-442E-A3DD-3397E96C489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EBB8-A039-45A9-A561-F394CB5BC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5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54BA8-7C2D-442E-A3DD-3397E96C4891}" type="datetimeFigureOut">
              <a:rPr lang="en-GB" smtClean="0"/>
              <a:t>11/12/2018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EBB8-A039-45A9-A561-F394CB5BC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16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5400000">
            <a:off x="9005505" y="3281079"/>
            <a:ext cx="5344319" cy="457767"/>
          </a:xfrm>
        </p:spPr>
        <p:txBody>
          <a:bodyPr/>
          <a:lstStyle/>
          <a:p>
            <a:r>
              <a:rPr lang="en-GB" dirty="0" smtClean="0"/>
              <a:t>Self 1991 and 1996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2" y="0"/>
            <a:ext cx="5448895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5202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2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052416" cy="68579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44" y="-1"/>
            <a:ext cx="5282803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9497589" y="2974914"/>
            <a:ext cx="409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Self 2006 and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7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Phillips</dc:creator>
  <cp:lastModifiedBy>Sarah Phillips</cp:lastModifiedBy>
  <cp:revision>1</cp:revision>
  <dcterms:created xsi:type="dcterms:W3CDTF">2018-12-11T11:57:42Z</dcterms:created>
  <dcterms:modified xsi:type="dcterms:W3CDTF">2018-12-11T12:01:56Z</dcterms:modified>
</cp:coreProperties>
</file>