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Marc </a:t>
            </a:r>
            <a:r>
              <a:rPr lang="en-GB" dirty="0" err="1" smtClean="0"/>
              <a:t>quinn’s</a:t>
            </a:r>
            <a:r>
              <a:rPr lang="en-GB" dirty="0" smtClean="0"/>
              <a:t> life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Gemma, Jacob and Frankie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42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Born in 1964 in London</a:t>
            </a:r>
          </a:p>
          <a:p>
            <a:r>
              <a:rPr lang="en-GB" dirty="0" smtClean="0"/>
              <a:t>Studied History of Art at Cambridge</a:t>
            </a:r>
          </a:p>
          <a:p>
            <a:r>
              <a:rPr lang="en-GB" dirty="0" smtClean="0"/>
              <a:t>Showed Self at his first exhibition</a:t>
            </a:r>
          </a:p>
          <a:p>
            <a:r>
              <a:rPr lang="en-GB" dirty="0" smtClean="0"/>
              <a:t>Loosely affiliated with group YBA</a:t>
            </a:r>
          </a:p>
          <a:p>
            <a:r>
              <a:rPr lang="en-GB" dirty="0" smtClean="0"/>
              <a:t>Struggled </a:t>
            </a:r>
            <a:r>
              <a:rPr lang="en-GB" dirty="0"/>
              <a:t>with alcoholism </a:t>
            </a:r>
            <a:r>
              <a:rPr lang="en-GB" dirty="0" smtClean="0"/>
              <a:t>and went </a:t>
            </a:r>
            <a:r>
              <a:rPr lang="en-GB" dirty="0"/>
              <a:t>into rehab in 1993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04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 (</a:t>
            </a:r>
            <a:r>
              <a:rPr lang="en-GB" dirty="0"/>
              <a:t>O</a:t>
            </a:r>
            <a:r>
              <a:rPr lang="en-GB" dirty="0" smtClean="0"/>
              <a:t>ngoing Project)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8662086" cy="3581400"/>
          </a:xfrm>
        </p:spPr>
        <p:txBody>
          <a:bodyPr/>
          <a:lstStyle/>
          <a:p>
            <a:r>
              <a:rPr lang="en-GB" dirty="0" smtClean="0"/>
              <a:t>A self portrait made entirely of blood</a:t>
            </a:r>
          </a:p>
          <a:p>
            <a:r>
              <a:rPr lang="en-GB" dirty="0" smtClean="0"/>
              <a:t>At this time, Quinn was struggling with alcoholism, his dependency on alcohol is reflected by the artwork’s dependency on electricity.</a:t>
            </a:r>
          </a:p>
          <a:p>
            <a:r>
              <a:rPr lang="en-GB" dirty="0" smtClean="0"/>
              <a:t>As a new one is created every five years, it reflects his progression through life and his age.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686" y="0"/>
            <a:ext cx="2158314" cy="266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6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9041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25</TotalTime>
  <Words>95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Franklin Gothic Book</vt:lpstr>
      <vt:lpstr>Crop</vt:lpstr>
      <vt:lpstr>Marc quinn’s life</vt:lpstr>
      <vt:lpstr>Background</vt:lpstr>
      <vt:lpstr>Self (Ongoing Project)</vt:lpstr>
      <vt:lpstr>PowerPoint Presentation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 quinn’s life</dc:title>
  <dc:creator>Jacob C Chamberlin (177901)</dc:creator>
  <cp:lastModifiedBy>Jacob C Chamberlin (177901)</cp:lastModifiedBy>
  <cp:revision>3</cp:revision>
  <dcterms:created xsi:type="dcterms:W3CDTF">2018-02-20T15:34:11Z</dcterms:created>
  <dcterms:modified xsi:type="dcterms:W3CDTF">2018-02-20T15:59:41Z</dcterms:modified>
</cp:coreProperties>
</file>