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6" r:id="rId4"/>
    <p:sldId id="262" r:id="rId5"/>
    <p:sldId id="261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91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86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82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932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33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07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74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7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57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5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07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237FE-4266-4E14-93FA-E4341940F6DF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08706-24B6-4EC5-8418-363146EED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96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q4HuuA2AMY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913" y="0"/>
            <a:ext cx="10150070" cy="674979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12" y="365125"/>
            <a:ext cx="9086088" cy="1325563"/>
          </a:xfrm>
        </p:spPr>
        <p:txBody>
          <a:bodyPr/>
          <a:lstStyle/>
          <a:p>
            <a:r>
              <a:rPr lang="en-GB" dirty="0" smtClean="0"/>
              <a:t>Marc Quinn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38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216" y="148222"/>
            <a:ext cx="9582911" cy="6598070"/>
          </a:xfrm>
        </p:spPr>
      </p:pic>
    </p:spTree>
    <p:extLst>
      <p:ext uri="{BB962C8B-B14F-4D97-AF65-F5344CB8AC3E}">
        <p14:creationId xmlns:p14="http://schemas.microsoft.com/office/powerpoint/2010/main" val="343115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3456" y="759559"/>
            <a:ext cx="2401824" cy="2387600"/>
          </a:xfrm>
        </p:spPr>
        <p:txBody>
          <a:bodyPr/>
          <a:lstStyle/>
          <a:p>
            <a:r>
              <a:rPr lang="en-GB" dirty="0" smtClean="0"/>
              <a:t>Self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2621280" cy="1655762"/>
          </a:xfrm>
        </p:spPr>
        <p:txBody>
          <a:bodyPr/>
          <a:lstStyle/>
          <a:p>
            <a:r>
              <a:rPr lang="en-GB" dirty="0" smtClean="0"/>
              <a:t>1991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058" y="0"/>
            <a:ext cx="6269462" cy="682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7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2563368" cy="297548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John Sulston </a:t>
            </a:r>
            <a:br>
              <a:rPr lang="en-GB" dirty="0" smtClean="0"/>
            </a:br>
            <a:r>
              <a:rPr lang="en-GB" b="1" dirty="0" smtClean="0"/>
              <a:t>A genomic portrait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2002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752" y="-53375"/>
            <a:ext cx="5510783" cy="7103528"/>
          </a:xfrm>
        </p:spPr>
      </p:pic>
    </p:spTree>
    <p:extLst>
      <p:ext uri="{BB962C8B-B14F-4D97-AF65-F5344CB8AC3E}">
        <p14:creationId xmlns:p14="http://schemas.microsoft.com/office/powerpoint/2010/main" val="2557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235" y="0"/>
            <a:ext cx="10303099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664" y="0"/>
            <a:ext cx="8732520" cy="1325563"/>
          </a:xfrm>
        </p:spPr>
        <p:txBody>
          <a:bodyPr/>
          <a:lstStyle/>
          <a:p>
            <a:r>
              <a:rPr lang="en-GB" b="1" dirty="0" smtClean="0"/>
              <a:t>Alison Lapper Pregnant</a:t>
            </a:r>
            <a:r>
              <a:rPr lang="en-GB" dirty="0" smtClean="0"/>
              <a:t>, 2004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95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397" y="121920"/>
            <a:ext cx="10525125" cy="6736080"/>
          </a:xfrm>
        </p:spPr>
      </p:pic>
    </p:spTree>
    <p:extLst>
      <p:ext uri="{BB962C8B-B14F-4D97-AF65-F5344CB8AC3E}">
        <p14:creationId xmlns:p14="http://schemas.microsoft.com/office/powerpoint/2010/main" val="12045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7232" y="365125"/>
            <a:ext cx="5306568" cy="1325563"/>
          </a:xfrm>
        </p:spPr>
        <p:txBody>
          <a:bodyPr/>
          <a:lstStyle/>
          <a:p>
            <a:r>
              <a:rPr lang="en-GB" b="1" dirty="0" smtClean="0"/>
              <a:t>Siren</a:t>
            </a:r>
            <a:r>
              <a:rPr lang="en-GB" dirty="0" smtClean="0"/>
              <a:t>, 2008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7232" y="1825625"/>
            <a:ext cx="5306568" cy="435133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26" name="Picture 2" descr="http://static5.businessinsider.com/image/50983e1769bedd002d00000b-1200/2008-art-imitated-life-as-moss-was-immortalized-in-solid-gold-at-the-british-museum-by-artist-marc-quinn-the-piece-showing-moss-in-a-grotesque-yoga-pose-was-titled-sir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0"/>
            <a:ext cx="5445661" cy="692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648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07" y="21496"/>
            <a:ext cx="12153785" cy="683650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5504" y="5449189"/>
            <a:ext cx="3140174" cy="610235"/>
          </a:xfrm>
        </p:spPr>
        <p:txBody>
          <a:bodyPr>
            <a:noAutofit/>
          </a:bodyPr>
          <a:lstStyle/>
          <a:p>
            <a:r>
              <a:rPr lang="en-GB" sz="1600" u="sng" dirty="0">
                <a:hlinkClick r:id="rId3"/>
              </a:rPr>
              <a:t>https://www.youtube.com/watch?v=Vq4HuuA2AMY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77909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17</Words>
  <Application>Microsoft Office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Marc Quinn</vt:lpstr>
      <vt:lpstr>PowerPoint Presentation</vt:lpstr>
      <vt:lpstr>Self</vt:lpstr>
      <vt:lpstr>John Sulston  A genomic portrait 2002</vt:lpstr>
      <vt:lpstr>Alison Lapper Pregnant, 2004</vt:lpstr>
      <vt:lpstr>PowerPoint Presentation</vt:lpstr>
      <vt:lpstr>Siren, 2008</vt:lpstr>
      <vt:lpstr>https://www.youtube.com/watch?v=Vq4HuuA2AMY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Phillips</dc:creator>
  <cp:lastModifiedBy>Sarah Phillips</cp:lastModifiedBy>
  <cp:revision>6</cp:revision>
  <dcterms:created xsi:type="dcterms:W3CDTF">2018-02-19T08:43:06Z</dcterms:created>
  <dcterms:modified xsi:type="dcterms:W3CDTF">2018-02-19T14:21:08Z</dcterms:modified>
</cp:coreProperties>
</file>