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3" r:id="rId3"/>
    <p:sldId id="256" r:id="rId4"/>
    <p:sldId id="262" r:id="rId5"/>
    <p:sldId id="261" r:id="rId6"/>
    <p:sldId id="258" r:id="rId7"/>
    <p:sldId id="259" r:id="rId8"/>
    <p:sldId id="260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5" autoAdjust="0"/>
    <p:restoredTop sz="94660"/>
  </p:normalViewPr>
  <p:slideViewPr>
    <p:cSldViewPr snapToGrid="0">
      <p:cViewPr varScale="1">
        <p:scale>
          <a:sx n="79" d="100"/>
          <a:sy n="79" d="100"/>
        </p:scale>
        <p:origin x="21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237FE-4266-4E14-93FA-E4341940F6DF}" type="datetimeFigureOut">
              <a:rPr lang="en-GB" smtClean="0"/>
              <a:t>19/02/2018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08706-24B6-4EC5-8418-363146EEDB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49132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237FE-4266-4E14-93FA-E4341940F6DF}" type="datetimeFigureOut">
              <a:rPr lang="en-GB" smtClean="0"/>
              <a:t>19/02/2018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08706-24B6-4EC5-8418-363146EEDB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6861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237FE-4266-4E14-93FA-E4341940F6DF}" type="datetimeFigureOut">
              <a:rPr lang="en-GB" smtClean="0"/>
              <a:t>19/02/2018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08706-24B6-4EC5-8418-363146EEDB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68260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237FE-4266-4E14-93FA-E4341940F6DF}" type="datetimeFigureOut">
              <a:rPr lang="en-GB" smtClean="0"/>
              <a:t>19/02/2018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08706-24B6-4EC5-8418-363146EEDB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93267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237FE-4266-4E14-93FA-E4341940F6DF}" type="datetimeFigureOut">
              <a:rPr lang="en-GB" smtClean="0"/>
              <a:t>19/02/2018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08706-24B6-4EC5-8418-363146EEDB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23389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237FE-4266-4E14-93FA-E4341940F6DF}" type="datetimeFigureOut">
              <a:rPr lang="en-GB" smtClean="0"/>
              <a:t>19/02/2018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08706-24B6-4EC5-8418-363146EEDB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10715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237FE-4266-4E14-93FA-E4341940F6DF}" type="datetimeFigureOut">
              <a:rPr lang="en-GB" smtClean="0"/>
              <a:t>19/02/2018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08706-24B6-4EC5-8418-363146EEDB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27403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237FE-4266-4E14-93FA-E4341940F6DF}" type="datetimeFigureOut">
              <a:rPr lang="en-GB" smtClean="0"/>
              <a:t>19/02/2018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08706-24B6-4EC5-8418-363146EEDB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5720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237FE-4266-4E14-93FA-E4341940F6DF}" type="datetimeFigureOut">
              <a:rPr lang="en-GB" smtClean="0"/>
              <a:t>19/02/2018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08706-24B6-4EC5-8418-363146EEDB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85746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237FE-4266-4E14-93FA-E4341940F6DF}" type="datetimeFigureOut">
              <a:rPr lang="en-GB" smtClean="0"/>
              <a:t>19/02/2018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08706-24B6-4EC5-8418-363146EEDB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49515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237FE-4266-4E14-93FA-E4341940F6DF}" type="datetimeFigureOut">
              <a:rPr lang="en-GB" smtClean="0"/>
              <a:t>19/02/2018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08706-24B6-4EC5-8418-363146EEDB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80736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F237FE-4266-4E14-93FA-E4341940F6DF}" type="datetimeFigureOut">
              <a:rPr lang="en-GB" smtClean="0"/>
              <a:t>19/02/2018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608706-24B6-4EC5-8418-363146EEDB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9796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Vq4HuuA2AMY" TargetMode="External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2913" y="0"/>
            <a:ext cx="10150070" cy="6749796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712" y="365125"/>
            <a:ext cx="9086088" cy="1325563"/>
          </a:xfrm>
        </p:spPr>
        <p:txBody>
          <a:bodyPr/>
          <a:lstStyle/>
          <a:p>
            <a:r>
              <a:rPr lang="en-GB" dirty="0" smtClean="0"/>
              <a:t>Marc Quinn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99383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9216" y="148222"/>
            <a:ext cx="9582911" cy="6598070"/>
          </a:xfrm>
        </p:spPr>
      </p:pic>
    </p:spTree>
    <p:extLst>
      <p:ext uri="{BB962C8B-B14F-4D97-AF65-F5344CB8AC3E}">
        <p14:creationId xmlns:p14="http://schemas.microsoft.com/office/powerpoint/2010/main" val="34311530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43456" y="759559"/>
            <a:ext cx="2401824" cy="2387600"/>
          </a:xfrm>
        </p:spPr>
        <p:txBody>
          <a:bodyPr/>
          <a:lstStyle/>
          <a:p>
            <a:r>
              <a:rPr lang="en-GB" dirty="0" smtClean="0"/>
              <a:t>Self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2621280" cy="1655762"/>
          </a:xfrm>
        </p:spPr>
        <p:txBody>
          <a:bodyPr/>
          <a:lstStyle/>
          <a:p>
            <a:r>
              <a:rPr lang="en-GB" dirty="0" smtClean="0"/>
              <a:t>1991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0058" y="0"/>
            <a:ext cx="6269462" cy="68252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9477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2563368" cy="2975483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John Sulston </a:t>
            </a:r>
            <a:br>
              <a:rPr lang="en-GB" dirty="0" smtClean="0"/>
            </a:br>
            <a:r>
              <a:rPr lang="en-GB" b="1" dirty="0" smtClean="0"/>
              <a:t>A genomic portrait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2002</a:t>
            </a:r>
            <a:endParaRPr lang="en-GB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0752" y="-53375"/>
            <a:ext cx="5510783" cy="7103528"/>
          </a:xfrm>
        </p:spPr>
      </p:pic>
    </p:spTree>
    <p:extLst>
      <p:ext uri="{BB962C8B-B14F-4D97-AF65-F5344CB8AC3E}">
        <p14:creationId xmlns:p14="http://schemas.microsoft.com/office/powerpoint/2010/main" val="255769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4235" y="0"/>
            <a:ext cx="10303099" cy="6858000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45664" y="0"/>
            <a:ext cx="8732520" cy="1325563"/>
          </a:xfrm>
        </p:spPr>
        <p:txBody>
          <a:bodyPr/>
          <a:lstStyle/>
          <a:p>
            <a:r>
              <a:rPr lang="en-GB" b="1" dirty="0" smtClean="0"/>
              <a:t>Alison Lapper Pregnant</a:t>
            </a:r>
            <a:r>
              <a:rPr lang="en-GB" dirty="0" smtClean="0"/>
              <a:t>, 2004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63955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2397" y="121920"/>
            <a:ext cx="10525125" cy="6736080"/>
          </a:xfrm>
        </p:spPr>
      </p:pic>
    </p:spTree>
    <p:extLst>
      <p:ext uri="{BB962C8B-B14F-4D97-AF65-F5344CB8AC3E}">
        <p14:creationId xmlns:p14="http://schemas.microsoft.com/office/powerpoint/2010/main" val="1204504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47232" y="365125"/>
            <a:ext cx="5306568" cy="1325563"/>
          </a:xfrm>
        </p:spPr>
        <p:txBody>
          <a:bodyPr/>
          <a:lstStyle/>
          <a:p>
            <a:r>
              <a:rPr lang="en-GB" b="1" dirty="0" smtClean="0"/>
              <a:t>Siren</a:t>
            </a:r>
            <a:r>
              <a:rPr lang="en-GB" dirty="0" smtClean="0"/>
              <a:t>, 2008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47232" y="1825625"/>
            <a:ext cx="5306568" cy="4351338"/>
          </a:xfrm>
        </p:spPr>
        <p:txBody>
          <a:bodyPr/>
          <a:lstStyle/>
          <a:p>
            <a:endParaRPr lang="en-GB" dirty="0"/>
          </a:p>
        </p:txBody>
      </p:sp>
      <p:pic>
        <p:nvPicPr>
          <p:cNvPr id="1026" name="Picture 2" descr="http://static5.businessinsider.com/image/50983e1769bedd002d00000b-1200/2008-art-imitated-life-as-moss-was-immortalized-in-solid-gold-at-the-british-museum-by-artist-marc-quinn-the-piece-showing-moss-in-a-grotesque-yoga-pose-was-titled-sire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" y="0"/>
            <a:ext cx="5445661" cy="6921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36483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8107" y="21496"/>
            <a:ext cx="12153785" cy="6836504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85504" y="5449189"/>
            <a:ext cx="3140174" cy="610235"/>
          </a:xfrm>
        </p:spPr>
        <p:txBody>
          <a:bodyPr>
            <a:noAutofit/>
          </a:bodyPr>
          <a:lstStyle/>
          <a:p>
            <a:r>
              <a:rPr lang="en-GB" sz="1600" u="sng" dirty="0">
                <a:hlinkClick r:id="rId3"/>
              </a:rPr>
              <a:t>https://www.youtube.com/watch?v=Vq4HuuA2AMY</a:t>
            </a:r>
            <a:r>
              <a:rPr lang="en-GB" sz="1600" dirty="0"/>
              <a:t/>
            </a:r>
            <a:br>
              <a:rPr lang="en-GB" sz="1600" dirty="0"/>
            </a:b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3779092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228</TotalTime>
  <Words>17</Words>
  <Application>Microsoft Office PowerPoint</Application>
  <PresentationFormat>Widescreen</PresentationFormat>
  <Paragraphs>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Marc Quinn</vt:lpstr>
      <vt:lpstr>PowerPoint Presentation</vt:lpstr>
      <vt:lpstr>Self</vt:lpstr>
      <vt:lpstr>John Sulston  A genomic portrait 2002</vt:lpstr>
      <vt:lpstr>Alison Lapper Pregnant, 2004</vt:lpstr>
      <vt:lpstr>PowerPoint Presentation</vt:lpstr>
      <vt:lpstr>Siren, 2008</vt:lpstr>
      <vt:lpstr>https://www.youtube.com/watch?v=Vq4HuuA2AMY </vt:lpstr>
    </vt:vector>
  </TitlesOfParts>
  <Company>Godalming College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Phillips</dc:creator>
  <cp:lastModifiedBy>Sarah Phillips</cp:lastModifiedBy>
  <cp:revision>6</cp:revision>
  <dcterms:created xsi:type="dcterms:W3CDTF">2018-02-19T08:43:06Z</dcterms:created>
  <dcterms:modified xsi:type="dcterms:W3CDTF">2018-02-19T14:21:08Z</dcterms:modified>
</cp:coreProperties>
</file>