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C633830-2244-49AE-BC4A-47F415C177C6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3C633830-2244-49AE-BC4A-47F415C177C6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C633830-2244-49AE-BC4A-47F415C177C6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C633830-2244-49AE-BC4A-47F415C177C6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Siren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3" y="4992131"/>
            <a:ext cx="8088037" cy="1252150"/>
          </a:xfrm>
        </p:spPr>
        <p:txBody>
          <a:bodyPr>
            <a:normAutofit/>
          </a:bodyPr>
          <a:lstStyle/>
          <a:p>
            <a:r>
              <a:rPr lang="en-GB" sz="4400" dirty="0" smtClean="0"/>
              <a:t>Marc Quinn</a:t>
            </a:r>
            <a:endParaRPr lang="en-GB" sz="4400" dirty="0"/>
          </a:p>
        </p:txBody>
      </p:sp>
      <p:pic>
        <p:nvPicPr>
          <p:cNvPr id="2050" name="Picture 2" descr="Image result for siren marc quin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123" y="296561"/>
            <a:ext cx="4538460" cy="630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464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iren marc quin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515" y="1614616"/>
            <a:ext cx="3017037" cy="419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4843" y="420130"/>
            <a:ext cx="75870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Art historical terms and concepts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It’s a 3D sculpture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Material: 18 carat gold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Subject matter: The sculpture depicts the body of Kate Moss contorted in an unrealistic way.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Concepts relevant to the theme: feminism and sexuality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Influences: Also this work is based on a Buddhist sculpture that is about 2000 years old, it related to the moment of enlightenment in Buddhist philosophy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sculpture is one of a collection of sculptures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53637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4886" y="494270"/>
            <a:ext cx="80483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Cultural, social, technological and political factors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Influences: The works were influenced by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Social context: The piece depicts Kate Moss who became a media icon of the age.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Kate Moss is created as an idealised figure who is more of a cultural hallucination than an actual person of flesh and blood.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Perhaps it is the pressure from society that has made her physically contorted, this could allude to eating disorders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97954770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33</TotalTime>
  <Words>156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Schoolbook</vt:lpstr>
      <vt:lpstr>Corbel</vt:lpstr>
      <vt:lpstr>Headlines</vt:lpstr>
      <vt:lpstr>Siren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Siren</dc:title>
  <dc:creator>Fionnuala L Keogh-Swindells (177464)</dc:creator>
  <cp:lastModifiedBy>Emily R Jones (177152)</cp:lastModifiedBy>
  <cp:revision>5</cp:revision>
  <dcterms:created xsi:type="dcterms:W3CDTF">2018-02-19T14:23:56Z</dcterms:created>
  <dcterms:modified xsi:type="dcterms:W3CDTF">2018-02-21T09:17:08Z</dcterms:modified>
</cp:coreProperties>
</file>