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2/20/2018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2/20/2018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2/20/2018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Alison lapper</a:t>
            </a:r>
            <a:endParaRPr lang="en-GB" dirty="0"/>
          </a:p>
        </p:txBody>
      </p:sp>
      <p:sp>
        <p:nvSpPr>
          <p:cNvPr id="3" name="Subtitle 2"/>
          <p:cNvSpPr>
            <a:spLocks noGrp="1"/>
          </p:cNvSpPr>
          <p:nvPr>
            <p:ph type="subTitle" idx="1"/>
          </p:nvPr>
        </p:nvSpPr>
        <p:spPr/>
        <p:txBody>
          <a:bodyPr/>
          <a:lstStyle/>
          <a:p>
            <a:r>
              <a:rPr lang="en-GB" dirty="0" smtClean="0"/>
              <a:t>Mark Quinn</a:t>
            </a:r>
            <a:endParaRPr lang="en-GB" dirty="0"/>
          </a:p>
        </p:txBody>
      </p:sp>
    </p:spTree>
    <p:extLst>
      <p:ext uri="{BB962C8B-B14F-4D97-AF65-F5344CB8AC3E}">
        <p14:creationId xmlns:p14="http://schemas.microsoft.com/office/powerpoint/2010/main" val="213232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a:xfrm>
            <a:off x="1371600" y="1586513"/>
            <a:ext cx="6569676" cy="4280887"/>
          </a:xfrm>
        </p:spPr>
        <p:txBody>
          <a:bodyPr>
            <a:normAutofit lnSpcReduction="10000"/>
          </a:bodyPr>
          <a:lstStyle/>
          <a:p>
            <a:r>
              <a:rPr lang="en-GB" dirty="0"/>
              <a:t>Alison Lapper was born without arms and with shortened legs, a condition called </a:t>
            </a:r>
            <a:r>
              <a:rPr lang="en-GB" dirty="0" err="1" smtClean="0"/>
              <a:t>phocomelia</a:t>
            </a:r>
            <a:r>
              <a:rPr lang="en-GB" dirty="0" smtClean="0"/>
              <a:t> </a:t>
            </a:r>
          </a:p>
          <a:p>
            <a:r>
              <a:rPr lang="en-GB" dirty="0" smtClean="0">
                <a:solidFill>
                  <a:schemeClr val="tx1"/>
                </a:solidFill>
              </a:rPr>
              <a:t>Lapper is an artist and uses</a:t>
            </a:r>
            <a:r>
              <a:rPr lang="en-GB" dirty="0">
                <a:solidFill>
                  <a:schemeClr val="tx1"/>
                </a:solidFill>
              </a:rPr>
              <a:t> </a:t>
            </a:r>
            <a:r>
              <a:rPr lang="en-GB" dirty="0" smtClean="0">
                <a:solidFill>
                  <a:schemeClr val="tx1"/>
                </a:solidFill>
              </a:rPr>
              <a:t>photography,</a:t>
            </a:r>
            <a:r>
              <a:rPr lang="en-GB" dirty="0">
                <a:solidFill>
                  <a:schemeClr val="tx1"/>
                </a:solidFill>
              </a:rPr>
              <a:t> digital </a:t>
            </a:r>
            <a:r>
              <a:rPr lang="en-GB" dirty="0" smtClean="0">
                <a:solidFill>
                  <a:schemeClr val="tx1"/>
                </a:solidFill>
              </a:rPr>
              <a:t>imaging, </a:t>
            </a:r>
            <a:r>
              <a:rPr lang="en-GB" dirty="0">
                <a:solidFill>
                  <a:schemeClr val="tx1"/>
                </a:solidFill>
              </a:rPr>
              <a:t>and </a:t>
            </a:r>
            <a:r>
              <a:rPr lang="en-GB" dirty="0" smtClean="0">
                <a:solidFill>
                  <a:schemeClr val="tx1"/>
                </a:solidFill>
              </a:rPr>
              <a:t>painting</a:t>
            </a:r>
            <a:r>
              <a:rPr lang="en-GB" dirty="0">
                <a:solidFill>
                  <a:schemeClr val="tx1"/>
                </a:solidFill>
              </a:rPr>
              <a:t> to, as she says, question physical normality and beauty, using herself as a </a:t>
            </a:r>
            <a:r>
              <a:rPr lang="en-GB" dirty="0" smtClean="0">
                <a:solidFill>
                  <a:schemeClr val="tx1"/>
                </a:solidFill>
              </a:rPr>
              <a:t>subject</a:t>
            </a:r>
          </a:p>
          <a:p>
            <a:r>
              <a:rPr lang="en-GB" dirty="0" smtClean="0">
                <a:solidFill>
                  <a:schemeClr val="tx1"/>
                </a:solidFill>
              </a:rPr>
              <a:t>She was told she was unable to have children </a:t>
            </a:r>
          </a:p>
          <a:p>
            <a:r>
              <a:rPr lang="en-GB" dirty="0">
                <a:solidFill>
                  <a:schemeClr val="tx1"/>
                </a:solidFill>
              </a:rPr>
              <a:t>She posed for Marc </a:t>
            </a:r>
            <a:r>
              <a:rPr lang="en-GB" dirty="0" smtClean="0">
                <a:solidFill>
                  <a:schemeClr val="tx1"/>
                </a:solidFill>
              </a:rPr>
              <a:t>Quinn</a:t>
            </a:r>
            <a:r>
              <a:rPr lang="en-GB" dirty="0">
                <a:solidFill>
                  <a:schemeClr val="tx1"/>
                </a:solidFill>
              </a:rPr>
              <a:t> for </a:t>
            </a:r>
            <a:r>
              <a:rPr lang="en-GB" dirty="0"/>
              <a:t>the sculpture </a:t>
            </a:r>
            <a:r>
              <a:rPr lang="en-GB" i="1" dirty="0"/>
              <a:t>Alison Lapper </a:t>
            </a:r>
            <a:r>
              <a:rPr lang="en-GB" i="1" dirty="0" smtClean="0"/>
              <a:t>Pregnant</a:t>
            </a:r>
            <a:r>
              <a:rPr lang="en-GB" dirty="0" smtClean="0"/>
              <a:t>.</a:t>
            </a:r>
            <a:r>
              <a:rPr lang="en-GB" baseline="30000" dirty="0"/>
              <a:t> </a:t>
            </a:r>
            <a:r>
              <a:rPr lang="en-GB" dirty="0" smtClean="0"/>
              <a:t>Initially </a:t>
            </a:r>
            <a:r>
              <a:rPr lang="en-GB" dirty="0"/>
              <a:t>she refused to pose for Quinn. </a:t>
            </a:r>
            <a:endParaRPr lang="en-GB" dirty="0" smtClean="0"/>
          </a:p>
          <a:p>
            <a:r>
              <a:rPr lang="en-GB" dirty="0" smtClean="0"/>
              <a:t>Lapper's </a:t>
            </a:r>
            <a:r>
              <a:rPr lang="en-GB" dirty="0"/>
              <a:t>hesitation was regarding the way in which Quinn depicted disability. She wanted to be sure the depiction was not of pity. Quinn expressed how statues where their limbs had fallen off were highly regarded and cherished.</a:t>
            </a:r>
            <a:endParaRPr lang="en-GB" dirty="0">
              <a:solidFill>
                <a:schemeClr val="tx1"/>
              </a:solidFill>
            </a:endParaRPr>
          </a:p>
        </p:txBody>
      </p:sp>
      <p:pic>
        <p:nvPicPr>
          <p:cNvPr id="2050" name="Picture 2" descr="Image result for alison lapp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5790" y="1586513"/>
            <a:ext cx="2837010" cy="4280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11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Sculpture</a:t>
            </a:r>
            <a:endParaRPr lang="en-GB" dirty="0"/>
          </a:p>
        </p:txBody>
      </p:sp>
      <p:sp>
        <p:nvSpPr>
          <p:cNvPr id="3" name="Content Placeholder 2"/>
          <p:cNvSpPr>
            <a:spLocks noGrp="1"/>
          </p:cNvSpPr>
          <p:nvPr>
            <p:ph idx="1"/>
          </p:nvPr>
        </p:nvSpPr>
        <p:spPr>
          <a:xfrm>
            <a:off x="1552834" y="1540787"/>
            <a:ext cx="6174258" cy="3569462"/>
          </a:xfrm>
        </p:spPr>
        <p:txBody>
          <a:bodyPr>
            <a:normAutofit/>
          </a:bodyPr>
          <a:lstStyle/>
          <a:p>
            <a:r>
              <a:rPr lang="en-GB" dirty="0"/>
              <a:t>The sculpture was carved from white marble, weighs 13 tonnes and stands 3.55 metres </a:t>
            </a:r>
            <a:r>
              <a:rPr lang="en-GB" dirty="0" smtClean="0"/>
              <a:t>high</a:t>
            </a:r>
          </a:p>
          <a:p>
            <a:r>
              <a:rPr lang="en-GB" dirty="0"/>
              <a:t>Alison Lapper is covered in plaster of Paris in Marc’s studio to make a mould of her </a:t>
            </a:r>
            <a:r>
              <a:rPr lang="en-GB" dirty="0" smtClean="0"/>
              <a:t>body</a:t>
            </a:r>
            <a:r>
              <a:rPr lang="en-GB" dirty="0"/>
              <a:t/>
            </a:r>
            <a:br>
              <a:rPr lang="en-GB" dirty="0"/>
            </a:br>
            <a:r>
              <a:rPr lang="en-GB" dirty="0"/>
              <a:t/>
            </a:r>
            <a:br>
              <a:rPr lang="en-GB" dirty="0"/>
            </a:br>
            <a:r>
              <a:rPr lang="en-GB" dirty="0"/>
              <a:t>From this mould a life-size </a:t>
            </a:r>
            <a:r>
              <a:rPr lang="en-GB" dirty="0" err="1"/>
              <a:t>maquette</a:t>
            </a:r>
            <a:r>
              <a:rPr lang="en-GB" dirty="0"/>
              <a:t> is made in resin which is then used as a guide to carve the large marble sculpture in </a:t>
            </a:r>
            <a:r>
              <a:rPr lang="en-GB" dirty="0" smtClean="0"/>
              <a:t>Italy</a:t>
            </a:r>
            <a:r>
              <a:rPr lang="en-GB" dirty="0"/>
              <a:t/>
            </a:r>
            <a:br>
              <a:rPr lang="en-GB" dirty="0"/>
            </a:br>
            <a:r>
              <a:rPr lang="en-GB" dirty="0"/>
              <a:t/>
            </a:r>
            <a:br>
              <a:rPr lang="en-GB" dirty="0"/>
            </a:br>
            <a:r>
              <a:rPr lang="en-GB" dirty="0"/>
              <a:t>The marble is carved at a studio in </a:t>
            </a:r>
            <a:r>
              <a:rPr lang="en-GB" dirty="0" err="1"/>
              <a:t>Pietrasanta</a:t>
            </a:r>
            <a:r>
              <a:rPr lang="en-GB" dirty="0"/>
              <a:t>, using marble sourced from a quarry in </a:t>
            </a:r>
            <a:r>
              <a:rPr lang="en-GB" dirty="0" smtClean="0"/>
              <a:t>Carrera</a:t>
            </a:r>
            <a:endParaRPr lang="en-GB" dirty="0"/>
          </a:p>
        </p:txBody>
      </p:sp>
      <p:pic>
        <p:nvPicPr>
          <p:cNvPr id="1026" name="Picture 2" descr="Image result for alison lapper sculpture by mark quin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3655" y="1540788"/>
            <a:ext cx="2380804" cy="3569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88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 and message</a:t>
            </a:r>
            <a:endParaRPr lang="en-GB" dirty="0"/>
          </a:p>
        </p:txBody>
      </p:sp>
      <p:sp>
        <p:nvSpPr>
          <p:cNvPr id="3" name="Content Placeholder 2"/>
          <p:cNvSpPr>
            <a:spLocks noGrp="1"/>
          </p:cNvSpPr>
          <p:nvPr>
            <p:ph idx="1"/>
          </p:nvPr>
        </p:nvSpPr>
        <p:spPr/>
        <p:txBody>
          <a:bodyPr/>
          <a:lstStyle/>
          <a:p>
            <a:r>
              <a:rPr lang="en-GB" dirty="0"/>
              <a:t>The sculpture celebrates in a very public way the beauty of a different body, and makes us question the narrow binds of acceptability into which social norms tend to push us. </a:t>
            </a:r>
            <a:endParaRPr lang="en-GB" dirty="0" smtClean="0"/>
          </a:p>
          <a:p>
            <a:r>
              <a:rPr lang="en-GB" dirty="0" smtClean="0"/>
              <a:t>As </a:t>
            </a:r>
            <a:r>
              <a:rPr lang="en-GB" dirty="0"/>
              <a:t>well as being an artwork, the sculpture’s presence in Trafalgar Square has been hugely empowering in the progress of disabled rights in the UK</a:t>
            </a:r>
            <a:endParaRPr lang="en-GB" dirty="0"/>
          </a:p>
        </p:txBody>
      </p:sp>
    </p:spTree>
    <p:extLst>
      <p:ext uri="{BB962C8B-B14F-4D97-AF65-F5344CB8AC3E}">
        <p14:creationId xmlns:p14="http://schemas.microsoft.com/office/powerpoint/2010/main" val="5680071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23</TotalTime>
  <Words>117</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Franklin Gothic Book</vt:lpstr>
      <vt:lpstr>Crop</vt:lpstr>
      <vt:lpstr>Alison lapper</vt:lpstr>
      <vt:lpstr>Background</vt:lpstr>
      <vt:lpstr>The Sculpture</vt:lpstr>
      <vt:lpstr>Significance and message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Alison lapper</dc:title>
  <dc:creator>Abigail R Vanstone (177262)</dc:creator>
  <cp:lastModifiedBy>Abigail R Vanstone (177262)</cp:lastModifiedBy>
  <cp:revision>3</cp:revision>
  <dcterms:created xsi:type="dcterms:W3CDTF">2018-02-20T15:33:59Z</dcterms:created>
  <dcterms:modified xsi:type="dcterms:W3CDTF">2018-02-20T15:57:20Z</dcterms:modified>
</cp:coreProperties>
</file>