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24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15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4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5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6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74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23D03-65BF-4D2B-A722-6B7129E2011E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C1BD-FC4C-4707-AA09-BCCD93228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7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2937" y="3261769"/>
            <a:ext cx="2505205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Studying schools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521" y="325677"/>
            <a:ext cx="3807912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Questionnaires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50521" y="3740063"/>
            <a:ext cx="3807912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Semi/unstructured interviews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269266" y="237156"/>
            <a:ext cx="3807912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Field experiments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317304" y="237156"/>
            <a:ext cx="3807912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Non Participant Observation</a:t>
            </a:r>
          </a:p>
          <a:p>
            <a:r>
              <a:rPr lang="en-GB" sz="1400" dirty="0" smtClean="0"/>
              <a:t>Overt: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Covert: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317304" y="3856549"/>
            <a:ext cx="3807912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Participant observation</a:t>
            </a:r>
          </a:p>
          <a:p>
            <a:r>
              <a:rPr lang="en-GB" sz="1400" dirty="0" smtClean="0"/>
              <a:t>Overt: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Covert: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269266" y="3702661"/>
            <a:ext cx="3807912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Secondary sources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3550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2937" y="3261769"/>
            <a:ext cx="2505205" cy="369332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white"/>
                </a:solidFill>
              </a:rPr>
              <a:t>Studying </a:t>
            </a:r>
            <a:r>
              <a:rPr lang="en-GB" b="1" dirty="0" smtClean="0">
                <a:solidFill>
                  <a:prstClr val="white"/>
                </a:solidFill>
              </a:rPr>
              <a:t>classrooms</a:t>
            </a: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521" y="325677"/>
            <a:ext cx="3807912" cy="267765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Questionnaires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521" y="3740063"/>
            <a:ext cx="3807912" cy="267765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Semi/unstructured interviews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9266" y="237156"/>
            <a:ext cx="3807912" cy="310854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Field experiments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7304" y="237156"/>
            <a:ext cx="3807912" cy="28931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Non 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7304" y="3856549"/>
            <a:ext cx="3807912" cy="28931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9266" y="3702661"/>
            <a:ext cx="3807912" cy="28931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Secondary sources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7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2937" y="3261769"/>
            <a:ext cx="2505205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white"/>
                </a:solidFill>
              </a:rPr>
              <a:t>Studying </a:t>
            </a:r>
            <a:r>
              <a:rPr lang="en-GB" b="1" dirty="0" smtClean="0">
                <a:solidFill>
                  <a:prstClr val="white"/>
                </a:solidFill>
              </a:rPr>
              <a:t>students</a:t>
            </a: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521" y="153226"/>
            <a:ext cx="3807912" cy="3108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Questionnaires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 smtClean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521" y="3594939"/>
            <a:ext cx="3807912" cy="3108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Semi/unstructured interviews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 smtClean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9266" y="45503"/>
            <a:ext cx="3807912" cy="3323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Field experiments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 smtClean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7304" y="153226"/>
            <a:ext cx="3807912" cy="2893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Non 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7304" y="3856549"/>
            <a:ext cx="3807912" cy="2893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9266" y="3446435"/>
            <a:ext cx="3807912" cy="3323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Secondary sources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 smtClean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6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2937" y="3261769"/>
            <a:ext cx="2505205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white"/>
                </a:solidFill>
              </a:rPr>
              <a:t>Studying </a:t>
            </a:r>
            <a:r>
              <a:rPr lang="en-GB" b="1" dirty="0" smtClean="0">
                <a:solidFill>
                  <a:prstClr val="white"/>
                </a:solidFill>
              </a:rPr>
              <a:t>parents</a:t>
            </a: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521" y="325677"/>
            <a:ext cx="3807912" cy="267765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Questionnaires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521" y="3740063"/>
            <a:ext cx="3807912" cy="267765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Semi/unstructured interviews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9266" y="237156"/>
            <a:ext cx="3807912" cy="310854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Field experiments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7304" y="237156"/>
            <a:ext cx="3807912" cy="28931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Non 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7304" y="3856549"/>
            <a:ext cx="3807912" cy="28931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9266" y="3702661"/>
            <a:ext cx="3807912" cy="28931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Secondary sources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91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2937" y="3261769"/>
            <a:ext cx="2505205" cy="36933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prstClr val="white"/>
                </a:solidFill>
              </a:rPr>
              <a:t>Studying teachers</a:t>
            </a: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521" y="325677"/>
            <a:ext cx="3807912" cy="267765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Questionnaires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521" y="3740063"/>
            <a:ext cx="3807912" cy="267765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Semi/unstructured interviews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9266" y="237156"/>
            <a:ext cx="3807912" cy="31085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Field experiments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7304" y="237156"/>
            <a:ext cx="3807912" cy="28931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Non 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7304" y="3856549"/>
            <a:ext cx="3807912" cy="28931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Participant observation</a:t>
            </a:r>
          </a:p>
          <a:p>
            <a:r>
              <a:rPr lang="en-GB" sz="1400" dirty="0">
                <a:solidFill>
                  <a:prstClr val="black"/>
                </a:solidFill>
              </a:rPr>
              <a:t>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Covert: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9266" y="3702661"/>
            <a:ext cx="3807912" cy="28931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Secondary sources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16605" y="3308736"/>
            <a:ext cx="2967293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prstClr val="white"/>
                </a:solidFill>
              </a:rPr>
              <a:t>Studying </a:t>
            </a:r>
            <a:r>
              <a:rPr lang="en-GB" b="1" dirty="0" smtClean="0">
                <a:solidFill>
                  <a:prstClr val="white"/>
                </a:solidFill>
              </a:rPr>
              <a:t>secondary sources</a:t>
            </a: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39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113</Words>
  <Application>Microsoft Office PowerPoint</Application>
  <PresentationFormat>Widescreen</PresentationFormat>
  <Paragraphs>338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2</cp:revision>
  <cp:lastPrinted>2017-06-20T15:05:27Z</cp:lastPrinted>
  <dcterms:created xsi:type="dcterms:W3CDTF">2017-06-20T15:02:55Z</dcterms:created>
  <dcterms:modified xsi:type="dcterms:W3CDTF">2017-06-20T15:05:33Z</dcterms:modified>
</cp:coreProperties>
</file>