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B7A5-2AA9-4004-B6E3-1699FE0B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C85578-BF9E-46CF-803C-ED03DA356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3B92A7-68BE-455C-88FB-AEB78892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144C6B-A8B1-40F5-A11C-41C3C555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D053E2-1F28-40B0-9B78-6E27A105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5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3795E-B827-46E1-AF09-6A73BAA4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3C710F-8CBD-4A72-9F3D-3574DA2DB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EBE315-26D1-4A08-9853-2D225B24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24D3D3-0594-4001-BB21-B49CDDB7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92B401-4C13-4D98-8CF3-D166EBF4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1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A7A553-5F07-442B-8831-291B006CE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40BCF9-04AD-446B-B628-9FAA81EA1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E7AC0-5FAC-4DBA-B06E-9930EBE6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71B3B-558F-4C20-806D-1C720AD0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2E4603-0364-447C-AAED-4E083EF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0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81A30-AE57-499B-9173-51F8E05F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1F2CE7-6D00-47F8-BB49-A97894D8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2C80E2-3D33-4078-9CE7-EBB9F0F2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30D09-F74D-441A-8443-CD013386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A20CD6-962F-479D-A9DA-016BC15F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3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8CC5FB-8362-495B-8C7E-99573A15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064411-EA91-4251-83EF-16F86154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90B6B-CE20-43CE-8456-8CBBC185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78D5F-734D-45F4-9A12-3C1FB9D8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F2B93-52EB-411F-907C-DEF296F0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9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0454D-225F-4A7A-AFAF-18669863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AF307C-99FC-4A55-8AE2-857A4AA92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E83791-2C67-4C71-98F6-3CB37F3F5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0BC256-3090-455C-98CE-D4984C9C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F4C9C1-95D9-4029-876B-BBD0B7C6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02F945-0D9D-4BF6-9C83-45489680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1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E749-42E4-48F7-80DF-E0D17EE8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D93EBC-738F-4522-A732-0AA030E0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9E567B-70A3-4A5E-BA6D-03A8D63A8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0CF32E-3B45-4D35-8B81-C85F107BF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EB4B47-BAC1-4E25-9E87-67A343B38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A0381C-C8FA-4BC3-8CEE-CE42B5E0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A29806-992F-4805-8FCE-23456677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BB2EEE-AD67-49AC-AD47-35797AF3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2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5F246-6BC4-4E3E-BFB5-D2091CD0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66ECF3-D9E0-4913-98AF-422785C2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AD67D8-D26E-4622-B4EA-91D9C00F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104532-E22F-41CB-ADE8-7D7BF475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8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946AC-4C64-412C-AF70-57D10DAB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E653BA-BA85-4AB2-8E3D-219BB3D3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AFEF62-94D3-4F70-B316-8452E43E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5DF1C-A0E1-463B-8373-BE9D2A15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E4AEE-1DF4-4A59-BF27-A3A2BFCB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9CB975-9B6C-4372-A4DF-10964B5CB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0A1351-C8C2-4A5C-854B-D7FD66A4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A0BEDA-7130-4F3D-A8D4-30FEFA98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1171E6-78ED-420C-83CC-76BCA9A2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6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80F20-A033-4F0C-BC27-118CBC85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456E18-18D1-40D1-9BF1-1F85190F1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E7424E-A0D6-4D8F-9D33-F145A368E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0EE79F-68C7-4764-8BA2-4B9A7B04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822BD5-9022-4593-91E4-A0A48CDD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FA33EB-9E6C-4C9E-B933-3D62EFE9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6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2EA6B0-8140-4E9B-903B-D8CBF2AA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CC1D64-5DEC-4D4B-9AA8-A962BBB88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BC8DF6-A4F3-468A-990D-BC17F91E1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7300-DD4A-4434-B49C-B41BED918CAE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220497-87BF-43B0-AF7C-D93423B30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2926B7-D476-4C28-8AA1-8D6FEAE83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F522-514E-4763-B59F-03AAD23CF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0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6AFE7-046B-4432-BAE5-A1B156B5A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" y="4095205"/>
            <a:ext cx="11695612" cy="3024051"/>
          </a:xfrm>
        </p:spPr>
        <p:txBody>
          <a:bodyPr>
            <a:noAutofit/>
          </a:bodyPr>
          <a:lstStyle/>
          <a:p>
            <a:pPr algn="l"/>
            <a:r>
              <a:rPr lang="en-GB" sz="4800" b="1" dirty="0"/>
              <a:t>Unit 36 – Lighting Techniques</a:t>
            </a:r>
            <a:br>
              <a:rPr lang="en-GB" sz="4800" b="1" dirty="0"/>
            </a:br>
            <a:r>
              <a:rPr lang="en-GB" sz="4800" b="1" dirty="0"/>
              <a:t>Learning Aim A (A1)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The use of lighting techniques to create meaning in media products</a:t>
            </a:r>
            <a:r>
              <a:rPr lang="en-GB" sz="4800" b="1" dirty="0"/>
              <a:t/>
            </a:r>
            <a:br>
              <a:rPr lang="en-GB" sz="4800" b="1" dirty="0"/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67053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D762C-A2DC-4F49-B4A7-DC3516310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703"/>
            <a:ext cx="10515600" cy="579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A1  The use of lighting techniques to create meaning in media products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Complete the following PowerPoint, creating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written content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(annotations) and finding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relevant images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Each individual image requires as least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ONE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annotation,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explaining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how the lighting is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being used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4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20DCD-1F84-492D-9419-CAC10F8D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504" y="-37945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u="sng" dirty="0"/>
              <a:t>Functional purposes of lighting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94E88E-F3DB-4816-82A7-F133F87D7840}"/>
              </a:ext>
            </a:extLst>
          </p:cNvPr>
          <p:cNvSpPr/>
          <p:nvPr/>
        </p:nvSpPr>
        <p:spPr>
          <a:xfrm>
            <a:off x="4640580" y="2717074"/>
            <a:ext cx="2910840" cy="1920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08A773-96B5-4E37-A6C4-6B8C1F254D52}"/>
              </a:ext>
            </a:extLst>
          </p:cNvPr>
          <p:cNvSpPr/>
          <p:nvPr/>
        </p:nvSpPr>
        <p:spPr>
          <a:xfrm>
            <a:off x="8194765" y="2717074"/>
            <a:ext cx="2910840" cy="1920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BC4CB3-8A52-4901-9ECF-DE6F32407B4B}"/>
              </a:ext>
            </a:extLst>
          </p:cNvPr>
          <p:cNvSpPr/>
          <p:nvPr/>
        </p:nvSpPr>
        <p:spPr>
          <a:xfrm>
            <a:off x="1027727" y="4810535"/>
            <a:ext cx="30281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Lighting to illustrate elements of a </a:t>
            </a:r>
            <a:r>
              <a:rPr lang="en-GB" sz="2000" b="1" dirty="0"/>
              <a:t>background</a:t>
            </a:r>
            <a:r>
              <a:rPr lang="en-GB" sz="2000" dirty="0"/>
              <a:t> to </a:t>
            </a:r>
            <a:r>
              <a:rPr lang="en-GB" sz="2000" b="1" dirty="0"/>
              <a:t>provide information </a:t>
            </a:r>
            <a:r>
              <a:rPr lang="en-GB" sz="2000" dirty="0"/>
              <a:t>to the audience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426642-1FD6-4BF6-A08A-1E6BD156569B}"/>
              </a:ext>
            </a:extLst>
          </p:cNvPr>
          <p:cNvSpPr/>
          <p:nvPr/>
        </p:nvSpPr>
        <p:spPr>
          <a:xfrm>
            <a:off x="4669913" y="4810087"/>
            <a:ext cx="291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Practicals–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onscreen sources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light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within the world of the product </a:t>
            </a:r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0FFF1F-6D81-4F0D-BFFB-79CF6009EE1A}"/>
              </a:ext>
            </a:extLst>
          </p:cNvPr>
          <p:cNvSpPr/>
          <p:nvPr/>
        </p:nvSpPr>
        <p:spPr>
          <a:xfrm>
            <a:off x="8194765" y="4810088"/>
            <a:ext cx="291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products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 advertisements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27" y="2717074"/>
            <a:ext cx="2942033" cy="1959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6735" y="2376339"/>
            <a:ext cx="212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‘All Together Now’ </a:t>
            </a: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763" y="753250"/>
            <a:ext cx="42642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The lighting is used in this games show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to provide the audience with information.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The aim of the game is to get each member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f the 100 crowd to stand up, which is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ignified by a coloured light.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16200000" flipH="1">
            <a:off x="976380" y="1380141"/>
            <a:ext cx="2138421" cy="153772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80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2A3CC-E09C-4232-9844-9CF7A733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252" y="-37945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u="sng" dirty="0"/>
              <a:t>Artistic purposes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FC6F68-6A7D-4E11-8542-F39374355673}"/>
              </a:ext>
            </a:extLst>
          </p:cNvPr>
          <p:cNvSpPr/>
          <p:nvPr/>
        </p:nvSpPr>
        <p:spPr>
          <a:xfrm>
            <a:off x="6196264" y="2468880"/>
            <a:ext cx="2910840" cy="1920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70E159-5B01-4C8A-B8DD-9FDF4BBE57CA}"/>
              </a:ext>
            </a:extLst>
          </p:cNvPr>
          <p:cNvSpPr/>
          <p:nvPr/>
        </p:nvSpPr>
        <p:spPr>
          <a:xfrm>
            <a:off x="2699773" y="4510090"/>
            <a:ext cx="3028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Lighting to </a:t>
            </a:r>
            <a:r>
              <a:rPr lang="en-GB" sz="2000" b="1" dirty="0"/>
              <a:t>establish </a:t>
            </a:r>
            <a:r>
              <a:rPr lang="en-GB" sz="2000" dirty="0"/>
              <a:t>a</a:t>
            </a:r>
            <a:r>
              <a:rPr lang="en-GB" sz="2000" b="1" dirty="0"/>
              <a:t> setting </a:t>
            </a:r>
            <a:endParaRPr lang="en-GB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A29877-6451-47EE-9F89-7BAFD90CE719}"/>
              </a:ext>
            </a:extLst>
          </p:cNvPr>
          <p:cNvSpPr/>
          <p:nvPr/>
        </p:nvSpPr>
        <p:spPr>
          <a:xfrm>
            <a:off x="6196264" y="4510090"/>
            <a:ext cx="3028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Time</a:t>
            </a:r>
            <a:r>
              <a:rPr lang="en-GB" sz="2000" dirty="0"/>
              <a:t> of day (magic hour or blue hour) 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2434" y="2068770"/>
            <a:ext cx="3106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‘Lawrence of Arabia (1962)’ </a:t>
            </a: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477" y="1009155"/>
            <a:ext cx="5063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The lighting in this shot from </a:t>
            </a: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</a:rPr>
              <a:t>Lawrence of</a:t>
            </a:r>
          </a:p>
          <a:p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</a:rPr>
              <a:t>Arabia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, successfully establishes the setting of a</a:t>
            </a:r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ot, arid desert.</a:t>
            </a: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27" y="2437921"/>
            <a:ext cx="4193233" cy="2135928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>
            <a:off x="1270660" y="1315256"/>
            <a:ext cx="2766950" cy="1546697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634" y="5628904"/>
            <a:ext cx="4058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The scene is naturally lit, with harsh pale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lue and white colour temperatures both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evident.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5400000" flipH="1" flipV="1">
            <a:off x="1852551" y="3610099"/>
            <a:ext cx="2303813" cy="206630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193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Unit 36 – Lighting Techniques Learning Aim A (A1) The use of lighting techniques to create meaning in media products </vt:lpstr>
      <vt:lpstr>PowerPoint Presentation</vt:lpstr>
      <vt:lpstr>Functional purposes of lighting</vt:lpstr>
      <vt:lpstr>Artistic purposes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36 – Lighting Techniques Learning Aim A (A1)</dc:title>
  <dc:creator>Steve</dc:creator>
  <cp:lastModifiedBy>Stephen Grantham</cp:lastModifiedBy>
  <cp:revision>14</cp:revision>
  <dcterms:created xsi:type="dcterms:W3CDTF">2018-02-24T15:11:29Z</dcterms:created>
  <dcterms:modified xsi:type="dcterms:W3CDTF">2018-02-26T10:57:17Z</dcterms:modified>
</cp:coreProperties>
</file>