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780BA0-9C3B-4E5A-9FA3-95E11ACCC210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13DC92-60D7-4256-9B35-AC3B7EB0E8F5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960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0BA0-9C3B-4E5A-9FA3-95E11ACCC210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92-60D7-4256-9B35-AC3B7EB0E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83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0BA0-9C3B-4E5A-9FA3-95E11ACCC210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92-60D7-4256-9B35-AC3B7EB0E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5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0BA0-9C3B-4E5A-9FA3-95E11ACCC210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92-60D7-4256-9B35-AC3B7EB0E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9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0780BA0-9C3B-4E5A-9FA3-95E11ACCC210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13DC92-60D7-4256-9B35-AC3B7EB0E8F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29041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0BA0-9C3B-4E5A-9FA3-95E11ACCC210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92-60D7-4256-9B35-AC3B7EB0E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7926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0BA0-9C3B-4E5A-9FA3-95E11ACCC210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92-60D7-4256-9B35-AC3B7EB0E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881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0BA0-9C3B-4E5A-9FA3-95E11ACCC210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92-60D7-4256-9B35-AC3B7EB0E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2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0BA0-9C3B-4E5A-9FA3-95E11ACCC210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DC92-60D7-4256-9B35-AC3B7EB0E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17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0780BA0-9C3B-4E5A-9FA3-95E11ACCC210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C13DC92-60D7-4256-9B35-AC3B7EB0E8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07273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0780BA0-9C3B-4E5A-9FA3-95E11ACCC210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C13DC92-60D7-4256-9B35-AC3B7EB0E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3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780BA0-9C3B-4E5A-9FA3-95E11ACCC210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13DC92-60D7-4256-9B35-AC3B7EB0E8F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836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Blogs</a:t>
            </a:r>
            <a:endParaRPr lang="en-GB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773250"/>
            <a:ext cx="8045373" cy="742279"/>
          </a:xfrm>
        </p:spPr>
        <p:txBody>
          <a:bodyPr>
            <a:normAutofit fontScale="62500" lnSpcReduction="20000"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A blog is a means of communication used to examine a topic that often consists of written text, video, audio, or other ways to exchange information.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</a:t>
            </a:r>
            <a:r>
              <a:rPr lang="en-GB" dirty="0" smtClean="0">
                <a:latin typeface="Comic Sans MS" panose="030F0702030302020204" pitchFamily="66" charset="0"/>
              </a:rPr>
              <a:t>xamples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16" t="5021" r="28243"/>
          <a:stretch/>
        </p:blipFill>
        <p:spPr>
          <a:xfrm>
            <a:off x="990599" y="1740115"/>
            <a:ext cx="4020066" cy="4674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594" t="6246" r="24594"/>
          <a:stretch/>
        </p:blipFill>
        <p:spPr>
          <a:xfrm>
            <a:off x="5430794" y="315697"/>
            <a:ext cx="6159844" cy="63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7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Key features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5697" y="1944130"/>
            <a:ext cx="1012430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a blog has some form of navigation, usually menus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a blog’s layout contains a header, footer and content.  Usually there is at least one sidebar running beside the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categories of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that readers can access the archives, previous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that a post can contain text and images, (and often video and other media)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that posts can contain links to other posts, both within blog and to the entire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should contain a contact page and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should contain an about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You can add comments from readers at the end of the blog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Not formal but not overly colloquial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More of a relationship between writer and reader i.e. use of </a:t>
            </a:r>
            <a:r>
              <a:rPr lang="en-GB" sz="2000" smtClean="0">
                <a:latin typeface="Comic Sans MS" panose="030F0702030302020204" pitchFamily="66" charset="0"/>
              </a:rPr>
              <a:t>direct address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omments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152" t="60901" r="34043" b="20120"/>
          <a:stretch/>
        </p:blipFill>
        <p:spPr>
          <a:xfrm>
            <a:off x="1956030" y="1631092"/>
            <a:ext cx="3877734" cy="1301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648" t="24024" r="41917" b="54234"/>
          <a:stretch/>
        </p:blipFill>
        <p:spPr>
          <a:xfrm>
            <a:off x="2779813" y="3672145"/>
            <a:ext cx="4198322" cy="1491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937" y="2120986"/>
            <a:ext cx="3338040" cy="29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12</TotalTime>
  <Words>158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Comic Sans MS</vt:lpstr>
      <vt:lpstr>Gill Sans MT</vt:lpstr>
      <vt:lpstr>Impact</vt:lpstr>
      <vt:lpstr>Badge</vt:lpstr>
      <vt:lpstr>Blogs</vt:lpstr>
      <vt:lpstr>Examples</vt:lpstr>
      <vt:lpstr>Key features</vt:lpstr>
      <vt:lpstr>Comments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Blogs</dc:title>
  <dc:creator>Cressida V Tarver (177321)</dc:creator>
  <cp:lastModifiedBy>Jennifer Hunter-Phillips</cp:lastModifiedBy>
  <cp:revision>4</cp:revision>
  <dcterms:created xsi:type="dcterms:W3CDTF">2018-03-12T11:07:18Z</dcterms:created>
  <dcterms:modified xsi:type="dcterms:W3CDTF">2018-03-12T12:42:21Z</dcterms:modified>
</cp:coreProperties>
</file>