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82" d="100"/>
          <a:sy n="82" d="100"/>
        </p:scale>
        <p:origin x="4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7CD2D1A2-2901-4622-B54F-183C9971A772}" type="datetimeFigureOut">
              <a:rPr lang="en-GB" smtClean="0"/>
              <a:t>12/03/2018</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3E62381-AADC-4968-8CC7-D4DC1CFA3233}" type="slidenum">
              <a:rPr lang="en-GB" smtClean="0"/>
              <a:t>‹#›</a:t>
            </a:fld>
            <a:endParaRPr lang="en-GB"/>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10839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D2D1A2-2901-4622-B54F-183C9971A772}" type="datetimeFigureOut">
              <a:rPr lang="en-GB" smtClean="0"/>
              <a:t>12/03/2018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E62381-AADC-4968-8CC7-D4DC1CFA3233}" type="slidenum">
              <a:rPr lang="en-GB" smtClean="0"/>
              <a:t>‹#›</a:t>
            </a:fld>
            <a:endParaRPr lang="en-GB"/>
          </a:p>
        </p:txBody>
      </p:sp>
    </p:spTree>
    <p:extLst>
      <p:ext uri="{BB962C8B-B14F-4D97-AF65-F5344CB8AC3E}">
        <p14:creationId xmlns:p14="http://schemas.microsoft.com/office/powerpoint/2010/main" val="367812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D2D1A2-2901-4622-B54F-183C9971A772}" type="datetimeFigureOut">
              <a:rPr lang="en-GB" smtClean="0"/>
              <a:t>12/03/2018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E62381-AADC-4968-8CC7-D4DC1CFA3233}" type="slidenum">
              <a:rPr lang="en-GB" smtClean="0"/>
              <a:t>‹#›</a:t>
            </a:fld>
            <a:endParaRPr lang="en-GB"/>
          </a:p>
        </p:txBody>
      </p:sp>
    </p:spTree>
    <p:extLst>
      <p:ext uri="{BB962C8B-B14F-4D97-AF65-F5344CB8AC3E}">
        <p14:creationId xmlns:p14="http://schemas.microsoft.com/office/powerpoint/2010/main" val="241282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D2D1A2-2901-4622-B54F-183C9971A772}" type="datetimeFigureOut">
              <a:rPr lang="en-GB" smtClean="0"/>
              <a:t>12/03/2018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E62381-AADC-4968-8CC7-D4DC1CFA3233}" type="slidenum">
              <a:rPr lang="en-GB" smtClean="0"/>
              <a:t>‹#›</a:t>
            </a:fld>
            <a:endParaRPr lang="en-GB"/>
          </a:p>
        </p:txBody>
      </p:sp>
    </p:spTree>
    <p:extLst>
      <p:ext uri="{BB962C8B-B14F-4D97-AF65-F5344CB8AC3E}">
        <p14:creationId xmlns:p14="http://schemas.microsoft.com/office/powerpoint/2010/main" val="3940724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7CD2D1A2-2901-4622-B54F-183C9971A772}" type="datetimeFigureOut">
              <a:rPr lang="en-GB" smtClean="0"/>
              <a:t>12/03/2018</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3E62381-AADC-4968-8CC7-D4DC1CFA3233}" type="slidenum">
              <a:rPr lang="en-GB" smtClean="0"/>
              <a:t>‹#›</a:t>
            </a:fld>
            <a:endParaRPr lang="en-GB"/>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9696898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D2D1A2-2901-4622-B54F-183C9971A772}" type="datetimeFigureOut">
              <a:rPr lang="en-GB" smtClean="0"/>
              <a:t>12/03/2018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E62381-AADC-4968-8CC7-D4DC1CFA3233}" type="slidenum">
              <a:rPr lang="en-GB" smtClean="0"/>
              <a:t>‹#›</a:t>
            </a:fld>
            <a:endParaRPr lang="en-GB"/>
          </a:p>
        </p:txBody>
      </p:sp>
    </p:spTree>
    <p:extLst>
      <p:ext uri="{BB962C8B-B14F-4D97-AF65-F5344CB8AC3E}">
        <p14:creationId xmlns:p14="http://schemas.microsoft.com/office/powerpoint/2010/main" val="2257756624"/>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D2D1A2-2901-4622-B54F-183C9971A772}" type="datetimeFigureOut">
              <a:rPr lang="en-GB" smtClean="0"/>
              <a:t>12/03/2018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E62381-AADC-4968-8CC7-D4DC1CFA3233}" type="slidenum">
              <a:rPr lang="en-GB" smtClean="0"/>
              <a:t>‹#›</a:t>
            </a:fld>
            <a:endParaRPr lang="en-GB"/>
          </a:p>
        </p:txBody>
      </p:sp>
    </p:spTree>
    <p:extLst>
      <p:ext uri="{BB962C8B-B14F-4D97-AF65-F5344CB8AC3E}">
        <p14:creationId xmlns:p14="http://schemas.microsoft.com/office/powerpoint/2010/main" val="1873002802"/>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D2D1A2-2901-4622-B54F-183C9971A772}" type="datetimeFigureOut">
              <a:rPr lang="en-GB" smtClean="0"/>
              <a:t>12/03/2018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E62381-AADC-4968-8CC7-D4DC1CFA3233}" type="slidenum">
              <a:rPr lang="en-GB" smtClean="0"/>
              <a:t>‹#›</a:t>
            </a:fld>
            <a:endParaRPr lang="en-GB"/>
          </a:p>
        </p:txBody>
      </p:sp>
    </p:spTree>
    <p:extLst>
      <p:ext uri="{BB962C8B-B14F-4D97-AF65-F5344CB8AC3E}">
        <p14:creationId xmlns:p14="http://schemas.microsoft.com/office/powerpoint/2010/main" val="188528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2D1A2-2901-4622-B54F-183C9971A772}" type="datetimeFigureOut">
              <a:rPr lang="en-GB" smtClean="0"/>
              <a:t>12/03/2018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E62381-AADC-4968-8CC7-D4DC1CFA3233}" type="slidenum">
              <a:rPr lang="en-GB" smtClean="0"/>
              <a:t>‹#›</a:t>
            </a:fld>
            <a:endParaRPr lang="en-GB"/>
          </a:p>
        </p:txBody>
      </p:sp>
    </p:spTree>
    <p:extLst>
      <p:ext uri="{BB962C8B-B14F-4D97-AF65-F5344CB8AC3E}">
        <p14:creationId xmlns:p14="http://schemas.microsoft.com/office/powerpoint/2010/main" val="1628650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7CD2D1A2-2901-4622-B54F-183C9971A772}" type="datetimeFigureOut">
              <a:rPr lang="en-GB" smtClean="0"/>
              <a:t>12/03/2018</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E3E62381-AADC-4968-8CC7-D4DC1CFA3233}" type="slidenum">
              <a:rPr lang="en-GB" smtClean="0"/>
              <a:t>‹#›</a:t>
            </a:fld>
            <a:endParaRPr lang="en-GB"/>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17239978"/>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7CD2D1A2-2901-4622-B54F-183C9971A772}" type="datetimeFigureOut">
              <a:rPr lang="en-GB" smtClean="0"/>
              <a:t>12/03/2018</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E3E62381-AADC-4968-8CC7-D4DC1CFA3233}" type="slidenum">
              <a:rPr lang="en-GB" smtClean="0"/>
              <a:t>‹#›</a:t>
            </a:fld>
            <a:endParaRPr lang="en-GB"/>
          </a:p>
        </p:txBody>
      </p:sp>
    </p:spTree>
    <p:extLst>
      <p:ext uri="{BB962C8B-B14F-4D97-AF65-F5344CB8AC3E}">
        <p14:creationId xmlns:p14="http://schemas.microsoft.com/office/powerpoint/2010/main" val="4020671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7CD2D1A2-2901-4622-B54F-183C9971A772}" type="datetimeFigureOut">
              <a:rPr lang="en-GB" smtClean="0"/>
              <a:t>12/03/2018</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3E62381-AADC-4968-8CC7-D4DC1CFA3233}" type="slidenum">
              <a:rPr lang="en-GB" smtClean="0"/>
              <a:t>‹#›</a:t>
            </a:fld>
            <a:endParaRPr lang="en-GB"/>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642073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083052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Speech Form – Martin </a:t>
            </a:r>
            <a:r>
              <a:rPr lang="en-GB" dirty="0" err="1" smtClean="0"/>
              <a:t>luther</a:t>
            </a:r>
            <a:r>
              <a:rPr lang="en-GB" dirty="0" smtClean="0"/>
              <a:t> king (dream)</a:t>
            </a:r>
            <a:endParaRPr lang="en-GB" dirty="0"/>
          </a:p>
        </p:txBody>
      </p:sp>
      <p:sp>
        <p:nvSpPr>
          <p:cNvPr id="3" name="Content Placeholder 2"/>
          <p:cNvSpPr>
            <a:spLocks noGrp="1"/>
          </p:cNvSpPr>
          <p:nvPr>
            <p:ph idx="1"/>
          </p:nvPr>
        </p:nvSpPr>
        <p:spPr/>
        <p:txBody>
          <a:bodyPr>
            <a:normAutofit lnSpcReduction="10000"/>
          </a:bodyPr>
          <a:lstStyle/>
          <a:p>
            <a:r>
              <a:rPr lang="en-GB" dirty="0"/>
              <a:t>I have a dream that one day this nation will rise up and live out the true meaning of its creed: "We hold these truths to be self-evident, that all men are created equal."</a:t>
            </a:r>
          </a:p>
          <a:p>
            <a:r>
              <a:rPr lang="en-GB" dirty="0"/>
              <a:t>I have a dream that one day on the red hills of Georgia, the sons of former slaves and the sons of former slave owners will be able to sit down together at the table of brotherhood.</a:t>
            </a:r>
          </a:p>
          <a:p>
            <a:r>
              <a:rPr lang="en-GB" dirty="0"/>
              <a:t>I have a dream that one day even the state of Mississippi, a state sweltering with the heat of injustice, sweltering with the heat of oppression, will be transformed into an oasis of freedom and justice.</a:t>
            </a:r>
          </a:p>
          <a:p>
            <a:r>
              <a:rPr lang="en-GB" dirty="0"/>
              <a:t>I have a dream that my four little children will one day live in a nation where they will not be judged by the </a:t>
            </a:r>
            <a:r>
              <a:rPr lang="en-GB" dirty="0" smtClean="0"/>
              <a:t>colour </a:t>
            </a:r>
            <a:r>
              <a:rPr lang="en-GB" dirty="0"/>
              <a:t>of their skin but by the content of their character.</a:t>
            </a:r>
          </a:p>
          <a:p>
            <a:r>
              <a:rPr lang="en-GB" dirty="0"/>
              <a:t>I have a </a:t>
            </a:r>
            <a:r>
              <a:rPr lang="en-GB" i="1" dirty="0"/>
              <a:t>dream</a:t>
            </a:r>
            <a:r>
              <a:rPr lang="en-GB" dirty="0"/>
              <a:t> today!</a:t>
            </a:r>
          </a:p>
          <a:p>
            <a:endParaRPr lang="en-GB" dirty="0"/>
          </a:p>
        </p:txBody>
      </p:sp>
    </p:spTree>
    <p:extLst>
      <p:ext uri="{BB962C8B-B14F-4D97-AF65-F5344CB8AC3E}">
        <p14:creationId xmlns:p14="http://schemas.microsoft.com/office/powerpoint/2010/main" val="1508968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good speech may include:</a:t>
            </a:r>
            <a:endParaRPr lang="en-GB" dirty="0"/>
          </a:p>
        </p:txBody>
      </p:sp>
      <p:sp>
        <p:nvSpPr>
          <p:cNvPr id="3" name="Content Placeholder 2"/>
          <p:cNvSpPr>
            <a:spLocks noGrp="1"/>
          </p:cNvSpPr>
          <p:nvPr>
            <p:ph idx="1"/>
          </p:nvPr>
        </p:nvSpPr>
        <p:spPr/>
        <p:txBody>
          <a:bodyPr>
            <a:normAutofit/>
          </a:bodyPr>
          <a:lstStyle/>
          <a:p>
            <a:r>
              <a:rPr lang="en-GB" dirty="0" smtClean="0"/>
              <a:t>Repetition</a:t>
            </a:r>
            <a:endParaRPr lang="en-GB" dirty="0"/>
          </a:p>
          <a:p>
            <a:r>
              <a:rPr lang="en-GB" dirty="0" smtClean="0"/>
              <a:t>Power of three</a:t>
            </a:r>
          </a:p>
          <a:p>
            <a:r>
              <a:rPr lang="en-GB" dirty="0" smtClean="0"/>
              <a:t>Emotive </a:t>
            </a:r>
            <a:r>
              <a:rPr lang="en-GB" dirty="0"/>
              <a:t>language</a:t>
            </a:r>
          </a:p>
          <a:p>
            <a:r>
              <a:rPr lang="en-GB" dirty="0"/>
              <a:t>Direct address</a:t>
            </a:r>
          </a:p>
          <a:p>
            <a:r>
              <a:rPr lang="en-GB" dirty="0"/>
              <a:t>Evidence (statistics, quotations, examples</a:t>
            </a:r>
            <a:r>
              <a:rPr lang="en-GB" dirty="0" smtClean="0"/>
              <a:t>)</a:t>
            </a:r>
          </a:p>
          <a:p>
            <a:r>
              <a:rPr lang="en-GB" dirty="0" smtClean="0"/>
              <a:t>Rhetorical schemes/ tropes (e.g. rhetorical questions)</a:t>
            </a:r>
          </a:p>
          <a:p>
            <a:r>
              <a:rPr lang="en-GB" dirty="0" smtClean="0"/>
              <a:t>Personal pronouns</a:t>
            </a:r>
          </a:p>
          <a:p>
            <a:endParaRPr lang="en-GB" dirty="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1743843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well known speeches:</a:t>
            </a:r>
            <a:endParaRPr lang="en-GB" dirty="0"/>
          </a:p>
        </p:txBody>
      </p:sp>
      <p:sp>
        <p:nvSpPr>
          <p:cNvPr id="3" name="Content Placeholder 2"/>
          <p:cNvSpPr>
            <a:spLocks noGrp="1"/>
          </p:cNvSpPr>
          <p:nvPr>
            <p:ph idx="1"/>
          </p:nvPr>
        </p:nvSpPr>
        <p:spPr/>
        <p:txBody>
          <a:bodyPr/>
          <a:lstStyle/>
          <a:p>
            <a:r>
              <a:rPr lang="en-GB" dirty="0" smtClean="0"/>
              <a:t>Gettysburg Address – A. Lincoln</a:t>
            </a:r>
          </a:p>
          <a:p>
            <a:r>
              <a:rPr lang="en-GB" dirty="0" smtClean="0"/>
              <a:t>I have a dream – Martin L.K.</a:t>
            </a:r>
          </a:p>
          <a:p>
            <a:r>
              <a:rPr lang="en-GB" dirty="0" smtClean="0"/>
              <a:t>I am prepared to die – Nelson Mandela</a:t>
            </a:r>
            <a:endParaRPr lang="en-GB" dirty="0"/>
          </a:p>
        </p:txBody>
      </p:sp>
      <p:pic>
        <p:nvPicPr>
          <p:cNvPr id="1026" name="Picture 2" descr="Image result for I Have a Dre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2692" y="3880835"/>
            <a:ext cx="4530811" cy="287925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stretch>
            <a:fillRect/>
          </a:stretch>
        </p:blipFill>
        <p:spPr>
          <a:xfrm>
            <a:off x="1326572" y="3877034"/>
            <a:ext cx="4324585" cy="2883058"/>
          </a:xfrm>
          <a:prstGeom prst="rect">
            <a:avLst/>
          </a:prstGeom>
        </p:spPr>
      </p:pic>
      <p:pic>
        <p:nvPicPr>
          <p:cNvPr id="1028" name="Picture 4" descr="Image result for lincol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87019" y="1128451"/>
            <a:ext cx="1742981" cy="2656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385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Rhetorical Devices</a:t>
            </a:r>
            <a:endParaRPr lang="en-GB" dirty="0"/>
          </a:p>
        </p:txBody>
      </p:sp>
      <p:pic>
        <p:nvPicPr>
          <p:cNvPr id="4" name="Content Placeholder 3"/>
          <p:cNvPicPr>
            <a:picLocks noGrp="1" noChangeAspect="1"/>
          </p:cNvPicPr>
          <p:nvPr>
            <p:ph idx="1"/>
          </p:nvPr>
        </p:nvPicPr>
        <p:blipFill>
          <a:blip r:embed="rId2"/>
          <a:stretch>
            <a:fillRect/>
          </a:stretch>
        </p:blipFill>
        <p:spPr>
          <a:xfrm>
            <a:off x="4153371" y="1128451"/>
            <a:ext cx="3638045" cy="5719665"/>
          </a:xfrm>
          <a:prstGeom prst="rect">
            <a:avLst/>
          </a:prstGeom>
        </p:spPr>
      </p:pic>
    </p:spTree>
    <p:extLst>
      <p:ext uri="{BB962C8B-B14F-4D97-AF65-F5344CB8AC3E}">
        <p14:creationId xmlns:p14="http://schemas.microsoft.com/office/powerpoint/2010/main" val="3940889567"/>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Badge</Template>
  <TotalTime>22</TotalTime>
  <Words>228</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Gill Sans MT</vt:lpstr>
      <vt:lpstr>Impact</vt:lpstr>
      <vt:lpstr>Badge</vt:lpstr>
      <vt:lpstr>PowerPoint Presentation</vt:lpstr>
      <vt:lpstr>Speech Form – Martin luther king (dream)</vt:lpstr>
      <vt:lpstr>A good speech may include:</vt:lpstr>
      <vt:lpstr>Three well known speeches:</vt:lpstr>
      <vt:lpstr>Rhetorical Devices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Phoebe C Civil (178162)</dc:creator>
  <cp:lastModifiedBy>Jennifer Hunter-Phillips</cp:lastModifiedBy>
  <cp:revision>4</cp:revision>
  <dcterms:created xsi:type="dcterms:W3CDTF">2018-03-12T10:58:26Z</dcterms:created>
  <dcterms:modified xsi:type="dcterms:W3CDTF">2018-03-12T12:44:10Z</dcterms:modified>
</cp:coreProperties>
</file>