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Talk Features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6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Talk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7138" y="2438400"/>
            <a:ext cx="4924925" cy="3651504"/>
          </a:xfrm>
        </p:spPr>
        <p:txBody>
          <a:bodyPr>
            <a:noAutofit/>
          </a:bodyPr>
          <a:lstStyle/>
          <a:p>
            <a:pPr lvl="0"/>
            <a:r>
              <a:rPr lang="en-GB" b="1" dirty="0"/>
              <a:t>Personal </a:t>
            </a:r>
            <a:r>
              <a:rPr lang="en-GB" b="1" dirty="0" smtClean="0"/>
              <a:t>Introduction</a:t>
            </a:r>
            <a:endParaRPr lang="en-GB" dirty="0"/>
          </a:p>
          <a:p>
            <a:pPr lvl="0"/>
            <a:r>
              <a:rPr lang="en-GB" b="1" dirty="0" smtClean="0"/>
              <a:t>Anecdote</a:t>
            </a:r>
            <a:endParaRPr lang="en-GB" dirty="0"/>
          </a:p>
          <a:p>
            <a:pPr lvl="0"/>
            <a:r>
              <a:rPr lang="en-GB" b="1" dirty="0" smtClean="0"/>
              <a:t>Facts </a:t>
            </a:r>
            <a:r>
              <a:rPr lang="en-GB" b="1" dirty="0"/>
              <a:t>and </a:t>
            </a:r>
            <a:r>
              <a:rPr lang="en-GB" b="1" dirty="0" smtClean="0"/>
              <a:t>statistics</a:t>
            </a:r>
          </a:p>
          <a:p>
            <a:pPr lvl="0"/>
            <a:r>
              <a:rPr lang="en-GB" b="1" dirty="0" smtClean="0"/>
              <a:t>Audience </a:t>
            </a:r>
            <a:r>
              <a:rPr lang="en-GB" b="1" dirty="0"/>
              <a:t>participation</a:t>
            </a:r>
            <a:r>
              <a:rPr lang="en-GB" dirty="0"/>
              <a:t> </a:t>
            </a:r>
            <a:r>
              <a:rPr lang="en-GB" dirty="0" smtClean="0"/>
              <a:t> </a:t>
            </a:r>
          </a:p>
          <a:p>
            <a:pPr lvl="1"/>
            <a:r>
              <a:rPr lang="en-GB" sz="2000" dirty="0" smtClean="0"/>
              <a:t>closed </a:t>
            </a:r>
            <a:r>
              <a:rPr lang="en-GB" sz="2000" dirty="0"/>
              <a:t>questions </a:t>
            </a:r>
            <a:r>
              <a:rPr lang="en-GB" sz="2000" dirty="0" smtClean="0"/>
              <a:t>only</a:t>
            </a:r>
            <a:endParaRPr lang="en-GB" sz="2000" dirty="0"/>
          </a:p>
          <a:p>
            <a:pPr lvl="0"/>
            <a:r>
              <a:rPr lang="en-GB" b="1" dirty="0"/>
              <a:t>Avoid ‘invisible’ punctuation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sz="2000" dirty="0" smtClean="0"/>
              <a:t>Pre-modify </a:t>
            </a:r>
            <a:r>
              <a:rPr lang="en-GB" sz="2000" dirty="0"/>
              <a:t>statement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82063" y="2438400"/>
            <a:ext cx="4924925" cy="365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00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/>
              <a:t>Direct address</a:t>
            </a:r>
            <a:r>
              <a:rPr lang="en-GB" dirty="0" smtClean="0"/>
              <a:t> – ‘you’ and ‘your’ to directly relate to audience</a:t>
            </a:r>
          </a:p>
          <a:p>
            <a:r>
              <a:rPr lang="en-GB" b="1" dirty="0" smtClean="0"/>
              <a:t>Simple sentences</a:t>
            </a:r>
          </a:p>
          <a:p>
            <a:r>
              <a:rPr lang="en-GB" b="1" dirty="0" smtClean="0"/>
              <a:t>Varied verb mood</a:t>
            </a:r>
            <a:r>
              <a:rPr lang="en-GB" dirty="0" smtClean="0"/>
              <a:t> </a:t>
            </a:r>
          </a:p>
          <a:p>
            <a:r>
              <a:rPr lang="en-GB" b="1" dirty="0" smtClean="0"/>
              <a:t>Informal register</a:t>
            </a:r>
            <a:r>
              <a:rPr lang="en-GB" dirty="0" smtClean="0"/>
              <a:t> – use contractions, first person and simple sentences</a:t>
            </a:r>
          </a:p>
          <a:p>
            <a:r>
              <a:rPr lang="en-GB" b="1" dirty="0" smtClean="0"/>
              <a:t>Deictic References  </a:t>
            </a:r>
          </a:p>
          <a:p>
            <a:pPr lvl="1"/>
            <a:r>
              <a:rPr lang="en-GB" sz="2000" dirty="0" smtClean="0"/>
              <a:t>“I’m sure all of you here think..”</a:t>
            </a:r>
          </a:p>
          <a:p>
            <a:r>
              <a:rPr lang="en-GB" b="1" dirty="0" smtClean="0"/>
              <a:t>Case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23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826" y="472092"/>
            <a:ext cx="8770571" cy="1560716"/>
          </a:xfrm>
        </p:spPr>
        <p:txBody>
          <a:bodyPr/>
          <a:lstStyle/>
          <a:p>
            <a:pPr algn="r"/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826" y="208548"/>
            <a:ext cx="4639577" cy="631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26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432" y="728766"/>
            <a:ext cx="5192890" cy="5712181"/>
          </a:xfrm>
        </p:spPr>
      </p:pic>
      <p:cxnSp>
        <p:nvCxnSpPr>
          <p:cNvPr id="6" name="Straight Connector 5"/>
          <p:cNvCxnSpPr/>
          <p:nvPr/>
        </p:nvCxnSpPr>
        <p:spPr>
          <a:xfrm flipH="1">
            <a:off x="1812759" y="5293894"/>
            <a:ext cx="1780673" cy="16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0273" y="5125271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Anecdote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91200" y="288758"/>
            <a:ext cx="1074821" cy="440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94358" y="113854"/>
            <a:ext cx="1526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Direct address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123975" y="1140155"/>
            <a:ext cx="767972" cy="729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878600" y="955489"/>
            <a:ext cx="1283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Contraction</a:t>
            </a:r>
            <a:endParaRPr lang="en-GB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352800" y="6192253"/>
            <a:ext cx="1026695" cy="24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273" y="6256281"/>
            <a:ext cx="272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Avoid invisible punctuation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73013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13</TotalTime>
  <Words>74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Schoolbook</vt:lpstr>
      <vt:lpstr>Corbel</vt:lpstr>
      <vt:lpstr>Feathered</vt:lpstr>
      <vt:lpstr>Talk Features</vt:lpstr>
      <vt:lpstr>Talk Features</vt:lpstr>
      <vt:lpstr>Examples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Features</dc:title>
  <dc:creator>Elisabeth R Mercer (177179)</dc:creator>
  <cp:lastModifiedBy>Jennifer Hunter-Phillips</cp:lastModifiedBy>
  <cp:revision>2</cp:revision>
  <dcterms:created xsi:type="dcterms:W3CDTF">2018-03-12T11:04:33Z</dcterms:created>
  <dcterms:modified xsi:type="dcterms:W3CDTF">2018-03-12T12:41:30Z</dcterms:modified>
</cp:coreProperties>
</file>