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4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7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9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7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8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5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8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A95A-3F2A-4EB7-A9C0-7320DDCF2189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95C4-E32E-459C-B0EC-4563E4A72A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3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77" y="0"/>
            <a:ext cx="4306432" cy="6796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568" y="-4571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524000" y="749643"/>
            <a:ext cx="2174789" cy="1112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903"/>
            <a:ext cx="29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Title. Usually catchy, engages reader attention.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096001" y="593124"/>
            <a:ext cx="2059459" cy="18246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55460" y="179470"/>
            <a:ext cx="291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Multi-modal. You don’t need to draw the picture – just put a box. 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45276" y="2790525"/>
            <a:ext cx="1792711" cy="1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29707" y="2782287"/>
            <a:ext cx="29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Subheading. Provides more info after the title. 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20250" y="4975654"/>
            <a:ext cx="2154193" cy="358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74443" y="4411315"/>
            <a:ext cx="29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Picture caption box – describes photo.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342768" y="2986131"/>
            <a:ext cx="2265257" cy="1474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6427" y="4429919"/>
            <a:ext cx="291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Author of the article. Can add twitter username too.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339628" y="1488480"/>
            <a:ext cx="2293259" cy="51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5720" y="1351674"/>
            <a:ext cx="291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Date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840176" y="6501671"/>
            <a:ext cx="1792711" cy="1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658" y="6327345"/>
            <a:ext cx="291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Page number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078363" y="5706375"/>
            <a:ext cx="2154193" cy="358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209902" y="5380613"/>
            <a:ext cx="2916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Advert – usually related to the article. In the box, put who the advert is by. 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005814" y="5118040"/>
            <a:ext cx="1692975" cy="417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68925" y="5332465"/>
            <a:ext cx="291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Columns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8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897" y="197708"/>
            <a:ext cx="776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Linguistic features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8897" y="922638"/>
            <a:ext cx="115906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Rhetorical schemes/ tropes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Metaphors, similes, personification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Use adjectives before/after a subject in order to convey a certain opinion of the 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“the monster, who murdered the woman in her house…”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Quotes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Indications of other journalism features (e.g. “the police were not helpful in my enquiries”)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Low frequency lexis but not subject specific – for the average broadsheet reader.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Less colloquial features (were not instead of weren’t)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Varied syntax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745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157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 Rhodes (177419)</dc:creator>
  <cp:lastModifiedBy>Jennifer Hunter-Phillips</cp:lastModifiedBy>
  <cp:revision>2</cp:revision>
  <dcterms:created xsi:type="dcterms:W3CDTF">2018-03-12T11:08:24Z</dcterms:created>
  <dcterms:modified xsi:type="dcterms:W3CDTF">2018-03-12T12:41:11Z</dcterms:modified>
</cp:coreProperties>
</file>