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16AAF-9379-4BA6-94C2-792D7E1BD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78ECC1-96FC-47D1-9BE6-332F90DBB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7C8F-EFB4-4610-A807-1B5A5B97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32564-BFF6-4D69-A2FD-77DB3793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7B312-2527-403C-80FF-7F2C58855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6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5ACE3-CDF0-436D-819C-C80897768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47E992-AD24-44E3-B844-A57BF32BC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C0CE9-AE00-4B81-AFB2-78EDCF09E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21AE6-FE35-4600-9887-03219E8E7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B9D5F-DD00-41AD-82AC-C1AC469B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4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4E1FFE-EC6B-4288-8753-B920012D9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74CF20-7D0D-4DD1-B60D-5FC7E36B4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EE870-BF5E-4821-A89A-98645696A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10753-BDB6-4A99-95E7-D7A99688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4EF2A-EFC3-4073-840A-3C4FB4714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80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D312-96D7-4739-B5CD-CD1D7575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F272C-57F9-4F11-B7CE-680073F70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3FCA7-DCAB-4CCF-90D9-C4DAA666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AA054-C5CB-4B8C-A268-4B38AB1F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B483F-EEDC-447A-8E5F-E4427F1E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392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8FF9D-2F79-4A25-90B2-9E5DD9716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CFD65-1B22-46B1-958D-46AB493B1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23B9E-8762-4EBE-8DE0-E09AD5DA3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C9F17-846D-42E1-9386-6A56AB96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7A05F-543E-46E2-B668-D154352F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02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35937-D48C-431C-AF08-827C8570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10307-69FB-42DA-B58A-06003E33E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98DF71-5B9D-42C1-816C-AEC4C1EE8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53E9E-D63C-478C-8517-B3CA5C80A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7AF659-1DDF-4ABA-B81E-94FF98B20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2B5623-7DAD-4B13-8A07-AFA18FBB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33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56208-EBDD-495D-867C-F3298BA66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3A2F5-E2A8-4579-9EC9-F73E89A83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6CCA0-46CE-40CE-87B5-92649ACC6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503F6-41A7-45A3-909B-7C1E30263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466593-CEF3-4A17-BF9F-78310FBAD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EF5ABF-7FEF-41D4-8AE8-F162FE49B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1173F-D22F-4081-8DA0-327A1CB0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6B85E2-8882-42B1-B158-D18C78E8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0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80B2-6633-4CA0-B297-588B9899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75973-9EEB-465C-ABA6-63136860D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26C36-0FA4-4CB6-BF96-7FB678E07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098E2-B0D4-4E93-BCF7-A2787EA11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76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D3701-F037-4B08-95FC-2808E22A0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5EDF29-DD63-45BC-8997-6709CC442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7A727-34CB-410E-B652-45A8F4534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07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F7E24-8799-4C2D-BBEA-E5B8C2FD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D6BC5-1BA6-4C60-8E4E-F9D085FA1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8127EF-DE10-4B28-B540-025974580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4AF86-1E7F-4A9F-92C5-97E539AF6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97E44-0F9A-48AC-808C-40880BE0F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436B49-F1A4-4F7C-A508-D1F611F52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32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471AC-A404-4F9A-8F6C-453B0676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C4070C-34DE-47D8-A050-6A7F43CC9B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D1BEA8-8D1F-4139-867F-3FE71B3D03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9417E1-7320-4601-AF92-3C337C479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6B6A0-94EA-4B35-B34A-58A79D9D8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4E01C-783B-4526-B4DD-3E40B6A59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678D7-1CC1-4BA7-A3BD-64BAEBAA1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8299F-4CED-49FF-8C21-C751FF630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11B89-0F47-4246-99B3-834CE3633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82B3A-FD98-4F13-B6A4-4070120780CB}" type="datetimeFigureOut">
              <a:rPr lang="en-GB" smtClean="0"/>
              <a:t>14/03/2018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690AA-F759-476C-B002-46DE9AFA5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A65AA-4223-4D5A-9987-EFC1F8C33D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ED9AB-68A4-473D-AB48-93DD615A3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49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3E52F2-C3D7-4A9F-A67B-45D4396961FB}"/>
              </a:ext>
            </a:extLst>
          </p:cNvPr>
          <p:cNvSpPr/>
          <p:nvPr/>
        </p:nvSpPr>
        <p:spPr>
          <a:xfrm>
            <a:off x="1068946" y="1287887"/>
            <a:ext cx="10032643" cy="49583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072253-4E87-4602-A695-D8356B099C54}"/>
              </a:ext>
            </a:extLst>
          </p:cNvPr>
          <p:cNvSpPr/>
          <p:nvPr/>
        </p:nvSpPr>
        <p:spPr>
          <a:xfrm>
            <a:off x="3056587" y="1300765"/>
            <a:ext cx="270456" cy="103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CDB00F-1AB8-4C1D-B2E9-7564350092C3}"/>
              </a:ext>
            </a:extLst>
          </p:cNvPr>
          <p:cNvSpPr/>
          <p:nvPr/>
        </p:nvSpPr>
        <p:spPr>
          <a:xfrm>
            <a:off x="8884276" y="1287886"/>
            <a:ext cx="270456" cy="103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6AACF-515F-4096-A424-A21DBD6A470D}"/>
              </a:ext>
            </a:extLst>
          </p:cNvPr>
          <p:cNvSpPr/>
          <p:nvPr/>
        </p:nvSpPr>
        <p:spPr>
          <a:xfrm>
            <a:off x="3056587" y="6130342"/>
            <a:ext cx="270456" cy="103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F6844F-D63F-4649-94FE-ACEB05693F8D}"/>
              </a:ext>
            </a:extLst>
          </p:cNvPr>
          <p:cNvSpPr/>
          <p:nvPr/>
        </p:nvSpPr>
        <p:spPr>
          <a:xfrm>
            <a:off x="8864959" y="6143223"/>
            <a:ext cx="270456" cy="103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36ABF7-8AC0-47A9-B526-8904FE8C05F7}"/>
              </a:ext>
            </a:extLst>
          </p:cNvPr>
          <p:cNvSpPr/>
          <p:nvPr/>
        </p:nvSpPr>
        <p:spPr>
          <a:xfrm>
            <a:off x="5716073" y="3322747"/>
            <a:ext cx="759854" cy="3734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074B96-B3E7-441A-8F44-B77D172FAD34}"/>
              </a:ext>
            </a:extLst>
          </p:cNvPr>
          <p:cNvSpPr/>
          <p:nvPr/>
        </p:nvSpPr>
        <p:spPr>
          <a:xfrm rot="16200000">
            <a:off x="993819" y="3564227"/>
            <a:ext cx="270456" cy="103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7BC3670-8667-47A9-9354-41158429A166}"/>
              </a:ext>
            </a:extLst>
          </p:cNvPr>
          <p:cNvSpPr/>
          <p:nvPr/>
        </p:nvSpPr>
        <p:spPr>
          <a:xfrm rot="16200000">
            <a:off x="10914846" y="3564227"/>
            <a:ext cx="270456" cy="103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8776A889-5DCB-4367-9E23-E553607012D3}"/>
              </a:ext>
            </a:extLst>
          </p:cNvPr>
          <p:cNvSpPr/>
          <p:nvPr/>
        </p:nvSpPr>
        <p:spPr>
          <a:xfrm rot="18860860">
            <a:off x="3990305" y="2240924"/>
            <a:ext cx="658968" cy="81136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581B8A26-1A05-4B8D-A298-14D1B86F1709}"/>
              </a:ext>
            </a:extLst>
          </p:cNvPr>
          <p:cNvSpPr/>
          <p:nvPr/>
        </p:nvSpPr>
        <p:spPr>
          <a:xfrm rot="13795038">
            <a:off x="4142707" y="4838418"/>
            <a:ext cx="658968" cy="81136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E5BE72F9-B406-4207-BAC6-94C704C89EF1}"/>
              </a:ext>
            </a:extLst>
          </p:cNvPr>
          <p:cNvSpPr/>
          <p:nvPr/>
        </p:nvSpPr>
        <p:spPr>
          <a:xfrm rot="8026633">
            <a:off x="7111311" y="4576245"/>
            <a:ext cx="658968" cy="81136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A26A5E93-170D-41E3-B054-CA504FD4B42C}"/>
              </a:ext>
            </a:extLst>
          </p:cNvPr>
          <p:cNvSpPr/>
          <p:nvPr/>
        </p:nvSpPr>
        <p:spPr>
          <a:xfrm rot="7798576">
            <a:off x="7022306" y="2403752"/>
            <a:ext cx="658968" cy="811369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5CA423-7410-4389-A937-E49DF4D415B7}"/>
              </a:ext>
            </a:extLst>
          </p:cNvPr>
          <p:cNvSpPr txBox="1"/>
          <p:nvPr/>
        </p:nvSpPr>
        <p:spPr>
          <a:xfrm>
            <a:off x="3043807" y="905674"/>
            <a:ext cx="1237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Plug socket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41D428-95A7-4E40-B419-904F08A59B99}"/>
              </a:ext>
            </a:extLst>
          </p:cNvPr>
          <p:cNvSpPr txBox="1"/>
          <p:nvPr/>
        </p:nvSpPr>
        <p:spPr>
          <a:xfrm>
            <a:off x="3799366" y="5460993"/>
            <a:ext cx="810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Light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901BEA-1DBD-46E4-AC9D-5761C03E4338}"/>
              </a:ext>
            </a:extLst>
          </p:cNvPr>
          <p:cNvSpPr txBox="1"/>
          <p:nvPr/>
        </p:nvSpPr>
        <p:spPr>
          <a:xfrm>
            <a:off x="5700829" y="3615742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Subject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CCDCF264-C2CD-488C-AE6A-81C87A7FBB8D}"/>
              </a:ext>
            </a:extLst>
          </p:cNvPr>
          <p:cNvSpPr/>
          <p:nvPr/>
        </p:nvSpPr>
        <p:spPr>
          <a:xfrm>
            <a:off x="2961239" y="1390917"/>
            <a:ext cx="1069848" cy="991675"/>
          </a:xfrm>
          <a:custGeom>
            <a:avLst/>
            <a:gdLst>
              <a:gd name="connsiteX0" fmla="*/ 1069848 w 1069848"/>
              <a:gd name="connsiteY0" fmla="*/ 888643 h 888643"/>
              <a:gd name="connsiteX1" fmla="*/ 966817 w 1069848"/>
              <a:gd name="connsiteY1" fmla="*/ 862885 h 888643"/>
              <a:gd name="connsiteX2" fmla="*/ 799392 w 1069848"/>
              <a:gd name="connsiteY2" fmla="*/ 785612 h 888643"/>
              <a:gd name="connsiteX3" fmla="*/ 722119 w 1069848"/>
              <a:gd name="connsiteY3" fmla="*/ 734096 h 888643"/>
              <a:gd name="connsiteX4" fmla="*/ 670603 w 1069848"/>
              <a:gd name="connsiteY4" fmla="*/ 669702 h 888643"/>
              <a:gd name="connsiteX5" fmla="*/ 606209 w 1069848"/>
              <a:gd name="connsiteY5" fmla="*/ 618186 h 888643"/>
              <a:gd name="connsiteX6" fmla="*/ 580451 w 1069848"/>
              <a:gd name="connsiteY6" fmla="*/ 579550 h 888643"/>
              <a:gd name="connsiteX7" fmla="*/ 528936 w 1069848"/>
              <a:gd name="connsiteY7" fmla="*/ 553792 h 888643"/>
              <a:gd name="connsiteX8" fmla="*/ 464541 w 1069848"/>
              <a:gd name="connsiteY8" fmla="*/ 502276 h 888643"/>
              <a:gd name="connsiteX9" fmla="*/ 400147 w 1069848"/>
              <a:gd name="connsiteY9" fmla="*/ 489397 h 888643"/>
              <a:gd name="connsiteX10" fmla="*/ 116812 w 1069848"/>
              <a:gd name="connsiteY10" fmla="*/ 450761 h 888643"/>
              <a:gd name="connsiteX11" fmla="*/ 52417 w 1069848"/>
              <a:gd name="connsiteY11" fmla="*/ 437882 h 888643"/>
              <a:gd name="connsiteX12" fmla="*/ 902 w 1069848"/>
              <a:gd name="connsiteY12" fmla="*/ 425003 h 888643"/>
              <a:gd name="connsiteX13" fmla="*/ 103933 w 1069848"/>
              <a:gd name="connsiteY13" fmla="*/ 309093 h 888643"/>
              <a:gd name="connsiteX14" fmla="*/ 168327 w 1069848"/>
              <a:gd name="connsiteY14" fmla="*/ 231820 h 888643"/>
              <a:gd name="connsiteX15" fmla="*/ 181206 w 1069848"/>
              <a:gd name="connsiteY15" fmla="*/ 0 h 888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69848" h="888643">
                <a:moveTo>
                  <a:pt x="1069848" y="888643"/>
                </a:moveTo>
                <a:cubicBezTo>
                  <a:pt x="1035504" y="880057"/>
                  <a:pt x="1000401" y="874080"/>
                  <a:pt x="966817" y="862885"/>
                </a:cubicBezTo>
                <a:cubicBezTo>
                  <a:pt x="934937" y="852258"/>
                  <a:pt x="831265" y="804205"/>
                  <a:pt x="799392" y="785612"/>
                </a:cubicBezTo>
                <a:cubicBezTo>
                  <a:pt x="772652" y="770014"/>
                  <a:pt x="745129" y="754805"/>
                  <a:pt x="722119" y="734096"/>
                </a:cubicBezTo>
                <a:cubicBezTo>
                  <a:pt x="701687" y="715707"/>
                  <a:pt x="690040" y="689139"/>
                  <a:pt x="670603" y="669702"/>
                </a:cubicBezTo>
                <a:cubicBezTo>
                  <a:pt x="651166" y="650265"/>
                  <a:pt x="625646" y="637623"/>
                  <a:pt x="606209" y="618186"/>
                </a:cubicBezTo>
                <a:cubicBezTo>
                  <a:pt x="595264" y="607241"/>
                  <a:pt x="592342" y="589459"/>
                  <a:pt x="580451" y="579550"/>
                </a:cubicBezTo>
                <a:cubicBezTo>
                  <a:pt x="565702" y="567259"/>
                  <a:pt x="544910" y="564442"/>
                  <a:pt x="528936" y="553792"/>
                </a:cubicBezTo>
                <a:cubicBezTo>
                  <a:pt x="506064" y="538544"/>
                  <a:pt x="489128" y="514569"/>
                  <a:pt x="464541" y="502276"/>
                </a:cubicBezTo>
                <a:cubicBezTo>
                  <a:pt x="444962" y="492487"/>
                  <a:pt x="421265" y="495157"/>
                  <a:pt x="400147" y="489397"/>
                </a:cubicBezTo>
                <a:cubicBezTo>
                  <a:pt x="216488" y="439309"/>
                  <a:pt x="454142" y="471844"/>
                  <a:pt x="116812" y="450761"/>
                </a:cubicBezTo>
                <a:cubicBezTo>
                  <a:pt x="95347" y="446468"/>
                  <a:pt x="73786" y="442631"/>
                  <a:pt x="52417" y="437882"/>
                </a:cubicBezTo>
                <a:cubicBezTo>
                  <a:pt x="35138" y="434042"/>
                  <a:pt x="3405" y="442525"/>
                  <a:pt x="902" y="425003"/>
                </a:cubicBezTo>
                <a:cubicBezTo>
                  <a:pt x="-9119" y="354856"/>
                  <a:pt x="66870" y="336890"/>
                  <a:pt x="103933" y="309093"/>
                </a:cubicBezTo>
                <a:cubicBezTo>
                  <a:pt x="136987" y="284303"/>
                  <a:pt x="146512" y="264543"/>
                  <a:pt x="168327" y="231820"/>
                </a:cubicBezTo>
                <a:cubicBezTo>
                  <a:pt x="181458" y="8593"/>
                  <a:pt x="181206" y="85985"/>
                  <a:pt x="181206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707DBD4-89E1-40E5-B39C-D13E7EC227D5}"/>
              </a:ext>
            </a:extLst>
          </p:cNvPr>
          <p:cNvSpPr/>
          <p:nvPr/>
        </p:nvSpPr>
        <p:spPr>
          <a:xfrm>
            <a:off x="3168203" y="5496737"/>
            <a:ext cx="991673" cy="659364"/>
          </a:xfrm>
          <a:custGeom>
            <a:avLst/>
            <a:gdLst>
              <a:gd name="connsiteX0" fmla="*/ 991673 w 991673"/>
              <a:gd name="connsiteY0" fmla="*/ 15421 h 659364"/>
              <a:gd name="connsiteX1" fmla="*/ 386366 w 991673"/>
              <a:gd name="connsiteY1" fmla="*/ 15421 h 659364"/>
              <a:gd name="connsiteX2" fmla="*/ 309093 w 991673"/>
              <a:gd name="connsiteY2" fmla="*/ 66936 h 659364"/>
              <a:gd name="connsiteX3" fmla="*/ 218941 w 991673"/>
              <a:gd name="connsiteY3" fmla="*/ 92694 h 659364"/>
              <a:gd name="connsiteX4" fmla="*/ 180304 w 991673"/>
              <a:gd name="connsiteY4" fmla="*/ 118452 h 659364"/>
              <a:gd name="connsiteX5" fmla="*/ 167425 w 991673"/>
              <a:gd name="connsiteY5" fmla="*/ 157088 h 659364"/>
              <a:gd name="connsiteX6" fmla="*/ 103031 w 991673"/>
              <a:gd name="connsiteY6" fmla="*/ 234362 h 659364"/>
              <a:gd name="connsiteX7" fmla="*/ 25758 w 991673"/>
              <a:gd name="connsiteY7" fmla="*/ 466181 h 659364"/>
              <a:gd name="connsiteX8" fmla="*/ 12879 w 991673"/>
              <a:gd name="connsiteY8" fmla="*/ 504818 h 659364"/>
              <a:gd name="connsiteX9" fmla="*/ 0 w 991673"/>
              <a:gd name="connsiteY9" fmla="*/ 543455 h 659364"/>
              <a:gd name="connsiteX10" fmla="*/ 0 w 991673"/>
              <a:gd name="connsiteY10" fmla="*/ 659364 h 659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1673" h="659364">
                <a:moveTo>
                  <a:pt x="991673" y="15421"/>
                </a:moveTo>
                <a:cubicBezTo>
                  <a:pt x="794310" y="5033"/>
                  <a:pt x="582019" y="-13351"/>
                  <a:pt x="386366" y="15421"/>
                </a:cubicBezTo>
                <a:cubicBezTo>
                  <a:pt x="355739" y="19925"/>
                  <a:pt x="339126" y="59428"/>
                  <a:pt x="309093" y="66936"/>
                </a:cubicBezTo>
                <a:cubicBezTo>
                  <a:pt x="292586" y="71063"/>
                  <a:pt x="237418" y="83455"/>
                  <a:pt x="218941" y="92694"/>
                </a:cubicBezTo>
                <a:cubicBezTo>
                  <a:pt x="205097" y="99616"/>
                  <a:pt x="193183" y="109866"/>
                  <a:pt x="180304" y="118452"/>
                </a:cubicBezTo>
                <a:cubicBezTo>
                  <a:pt x="176011" y="131331"/>
                  <a:pt x="173496" y="144946"/>
                  <a:pt x="167425" y="157088"/>
                </a:cubicBezTo>
                <a:cubicBezTo>
                  <a:pt x="149495" y="192949"/>
                  <a:pt x="131513" y="205879"/>
                  <a:pt x="103031" y="234362"/>
                </a:cubicBezTo>
                <a:lnTo>
                  <a:pt x="25758" y="466181"/>
                </a:lnTo>
                <a:lnTo>
                  <a:pt x="12879" y="504818"/>
                </a:lnTo>
                <a:cubicBezTo>
                  <a:pt x="8586" y="517697"/>
                  <a:pt x="0" y="529879"/>
                  <a:pt x="0" y="543455"/>
                </a:cubicBezTo>
                <a:lnTo>
                  <a:pt x="0" y="65936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77626A0-8B67-4B25-A076-5CAAC2F7722C}"/>
              </a:ext>
            </a:extLst>
          </p:cNvPr>
          <p:cNvSpPr/>
          <p:nvPr/>
        </p:nvSpPr>
        <p:spPr>
          <a:xfrm>
            <a:off x="7727324" y="5267459"/>
            <a:ext cx="1300766" cy="901521"/>
          </a:xfrm>
          <a:custGeom>
            <a:avLst/>
            <a:gdLst>
              <a:gd name="connsiteX0" fmla="*/ 0 w 1300766"/>
              <a:gd name="connsiteY0" fmla="*/ 0 h 901521"/>
              <a:gd name="connsiteX1" fmla="*/ 38637 w 1300766"/>
              <a:gd name="connsiteY1" fmla="*/ 64395 h 901521"/>
              <a:gd name="connsiteX2" fmla="*/ 218941 w 1300766"/>
              <a:gd name="connsiteY2" fmla="*/ 141668 h 901521"/>
              <a:gd name="connsiteX3" fmla="*/ 257577 w 1300766"/>
              <a:gd name="connsiteY3" fmla="*/ 154547 h 901521"/>
              <a:gd name="connsiteX4" fmla="*/ 347730 w 1300766"/>
              <a:gd name="connsiteY4" fmla="*/ 180304 h 901521"/>
              <a:gd name="connsiteX5" fmla="*/ 386366 w 1300766"/>
              <a:gd name="connsiteY5" fmla="*/ 206062 h 901521"/>
              <a:gd name="connsiteX6" fmla="*/ 463639 w 1300766"/>
              <a:gd name="connsiteY6" fmla="*/ 231820 h 901521"/>
              <a:gd name="connsiteX7" fmla="*/ 502276 w 1300766"/>
              <a:gd name="connsiteY7" fmla="*/ 257578 h 901521"/>
              <a:gd name="connsiteX8" fmla="*/ 592428 w 1300766"/>
              <a:gd name="connsiteY8" fmla="*/ 283335 h 901521"/>
              <a:gd name="connsiteX9" fmla="*/ 669701 w 1300766"/>
              <a:gd name="connsiteY9" fmla="*/ 309093 h 901521"/>
              <a:gd name="connsiteX10" fmla="*/ 734096 w 1300766"/>
              <a:gd name="connsiteY10" fmla="*/ 321972 h 901521"/>
              <a:gd name="connsiteX11" fmla="*/ 811369 w 1300766"/>
              <a:gd name="connsiteY11" fmla="*/ 360609 h 901521"/>
              <a:gd name="connsiteX12" fmla="*/ 888642 w 1300766"/>
              <a:gd name="connsiteY12" fmla="*/ 386366 h 901521"/>
              <a:gd name="connsiteX13" fmla="*/ 1004552 w 1300766"/>
              <a:gd name="connsiteY13" fmla="*/ 412124 h 901521"/>
              <a:gd name="connsiteX14" fmla="*/ 1043189 w 1300766"/>
              <a:gd name="connsiteY14" fmla="*/ 437882 h 901521"/>
              <a:gd name="connsiteX15" fmla="*/ 1056068 w 1300766"/>
              <a:gd name="connsiteY15" fmla="*/ 489397 h 901521"/>
              <a:gd name="connsiteX16" fmla="*/ 1068946 w 1300766"/>
              <a:gd name="connsiteY16" fmla="*/ 528034 h 901521"/>
              <a:gd name="connsiteX17" fmla="*/ 1146220 w 1300766"/>
              <a:gd name="connsiteY17" fmla="*/ 579549 h 901521"/>
              <a:gd name="connsiteX18" fmla="*/ 1262130 w 1300766"/>
              <a:gd name="connsiteY18" fmla="*/ 682580 h 901521"/>
              <a:gd name="connsiteX19" fmla="*/ 1300766 w 1300766"/>
              <a:gd name="connsiteY19" fmla="*/ 759854 h 901521"/>
              <a:gd name="connsiteX20" fmla="*/ 1287887 w 1300766"/>
              <a:gd name="connsiteY20" fmla="*/ 798490 h 901521"/>
              <a:gd name="connsiteX21" fmla="*/ 1287887 w 1300766"/>
              <a:gd name="connsiteY21" fmla="*/ 901521 h 901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00766" h="901521">
                <a:moveTo>
                  <a:pt x="0" y="0"/>
                </a:moveTo>
                <a:cubicBezTo>
                  <a:pt x="12879" y="21465"/>
                  <a:pt x="20937" y="46695"/>
                  <a:pt x="38637" y="64395"/>
                </a:cubicBezTo>
                <a:cubicBezTo>
                  <a:pt x="106546" y="132304"/>
                  <a:pt x="130269" y="112110"/>
                  <a:pt x="218941" y="141668"/>
                </a:cubicBezTo>
                <a:cubicBezTo>
                  <a:pt x="231820" y="145961"/>
                  <a:pt x="244524" y="150818"/>
                  <a:pt x="257577" y="154547"/>
                </a:cubicBezTo>
                <a:cubicBezTo>
                  <a:pt x="370812" y="186900"/>
                  <a:pt x="255066" y="149418"/>
                  <a:pt x="347730" y="180304"/>
                </a:cubicBezTo>
                <a:cubicBezTo>
                  <a:pt x="360609" y="188890"/>
                  <a:pt x="372222" y="199776"/>
                  <a:pt x="386366" y="206062"/>
                </a:cubicBezTo>
                <a:cubicBezTo>
                  <a:pt x="411177" y="217089"/>
                  <a:pt x="441048" y="216759"/>
                  <a:pt x="463639" y="231820"/>
                </a:cubicBezTo>
                <a:cubicBezTo>
                  <a:pt x="476518" y="240406"/>
                  <a:pt x="488431" y="250656"/>
                  <a:pt x="502276" y="257578"/>
                </a:cubicBezTo>
                <a:cubicBezTo>
                  <a:pt x="523911" y="268395"/>
                  <a:pt x="571805" y="277148"/>
                  <a:pt x="592428" y="283335"/>
                </a:cubicBezTo>
                <a:cubicBezTo>
                  <a:pt x="618434" y="291137"/>
                  <a:pt x="643077" y="303768"/>
                  <a:pt x="669701" y="309093"/>
                </a:cubicBezTo>
                <a:cubicBezTo>
                  <a:pt x="691166" y="313386"/>
                  <a:pt x="712860" y="316663"/>
                  <a:pt x="734096" y="321972"/>
                </a:cubicBezTo>
                <a:cubicBezTo>
                  <a:pt x="814614" y="342102"/>
                  <a:pt x="730426" y="324635"/>
                  <a:pt x="811369" y="360609"/>
                </a:cubicBezTo>
                <a:cubicBezTo>
                  <a:pt x="836180" y="371636"/>
                  <a:pt x="862302" y="379781"/>
                  <a:pt x="888642" y="386366"/>
                </a:cubicBezTo>
                <a:cubicBezTo>
                  <a:pt x="961394" y="404554"/>
                  <a:pt x="922801" y="395774"/>
                  <a:pt x="1004552" y="412124"/>
                </a:cubicBezTo>
                <a:cubicBezTo>
                  <a:pt x="1017431" y="420710"/>
                  <a:pt x="1034603" y="425003"/>
                  <a:pt x="1043189" y="437882"/>
                </a:cubicBezTo>
                <a:cubicBezTo>
                  <a:pt x="1053007" y="452609"/>
                  <a:pt x="1051206" y="472378"/>
                  <a:pt x="1056068" y="489397"/>
                </a:cubicBezTo>
                <a:cubicBezTo>
                  <a:pt x="1059797" y="502450"/>
                  <a:pt x="1061416" y="516738"/>
                  <a:pt x="1068946" y="528034"/>
                </a:cubicBezTo>
                <a:cubicBezTo>
                  <a:pt x="1096509" y="569380"/>
                  <a:pt x="1105712" y="566048"/>
                  <a:pt x="1146220" y="579549"/>
                </a:cubicBezTo>
                <a:cubicBezTo>
                  <a:pt x="1234438" y="667768"/>
                  <a:pt x="1193183" y="636617"/>
                  <a:pt x="1262130" y="682580"/>
                </a:cubicBezTo>
                <a:cubicBezTo>
                  <a:pt x="1275152" y="702114"/>
                  <a:pt x="1300766" y="733194"/>
                  <a:pt x="1300766" y="759854"/>
                </a:cubicBezTo>
                <a:cubicBezTo>
                  <a:pt x="1300766" y="773429"/>
                  <a:pt x="1289116" y="784970"/>
                  <a:pt x="1287887" y="798490"/>
                </a:cubicBezTo>
                <a:cubicBezTo>
                  <a:pt x="1284778" y="832693"/>
                  <a:pt x="1287887" y="867177"/>
                  <a:pt x="1287887" y="90152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BFC5673-AEBF-4205-AC34-A02D4C5F4B83}"/>
              </a:ext>
            </a:extLst>
          </p:cNvPr>
          <p:cNvSpPr/>
          <p:nvPr/>
        </p:nvSpPr>
        <p:spPr>
          <a:xfrm>
            <a:off x="7662930" y="1390918"/>
            <a:ext cx="1328066" cy="1661375"/>
          </a:xfrm>
          <a:custGeom>
            <a:avLst/>
            <a:gdLst>
              <a:gd name="connsiteX0" fmla="*/ 0 w 1328066"/>
              <a:gd name="connsiteY0" fmla="*/ 1661375 h 1661375"/>
              <a:gd name="connsiteX1" fmla="*/ 64394 w 1328066"/>
              <a:gd name="connsiteY1" fmla="*/ 1648496 h 1661375"/>
              <a:gd name="connsiteX2" fmla="*/ 231819 w 1328066"/>
              <a:gd name="connsiteY2" fmla="*/ 1622738 h 1661375"/>
              <a:gd name="connsiteX3" fmla="*/ 270456 w 1328066"/>
              <a:gd name="connsiteY3" fmla="*/ 1596980 h 1661375"/>
              <a:gd name="connsiteX4" fmla="*/ 360608 w 1328066"/>
              <a:gd name="connsiteY4" fmla="*/ 1545465 h 1661375"/>
              <a:gd name="connsiteX5" fmla="*/ 386366 w 1328066"/>
              <a:gd name="connsiteY5" fmla="*/ 1506828 h 1661375"/>
              <a:gd name="connsiteX6" fmla="*/ 463639 w 1328066"/>
              <a:gd name="connsiteY6" fmla="*/ 1481071 h 1661375"/>
              <a:gd name="connsiteX7" fmla="*/ 540912 w 1328066"/>
              <a:gd name="connsiteY7" fmla="*/ 1429555 h 1661375"/>
              <a:gd name="connsiteX8" fmla="*/ 579549 w 1328066"/>
              <a:gd name="connsiteY8" fmla="*/ 1403797 h 1661375"/>
              <a:gd name="connsiteX9" fmla="*/ 618185 w 1328066"/>
              <a:gd name="connsiteY9" fmla="*/ 1365161 h 1661375"/>
              <a:gd name="connsiteX10" fmla="*/ 656822 w 1328066"/>
              <a:gd name="connsiteY10" fmla="*/ 1275009 h 1661375"/>
              <a:gd name="connsiteX11" fmla="*/ 682580 w 1328066"/>
              <a:gd name="connsiteY11" fmla="*/ 1236372 h 1661375"/>
              <a:gd name="connsiteX12" fmla="*/ 734095 w 1328066"/>
              <a:gd name="connsiteY12" fmla="*/ 1210614 h 1661375"/>
              <a:gd name="connsiteX13" fmla="*/ 824247 w 1328066"/>
              <a:gd name="connsiteY13" fmla="*/ 1159099 h 1661375"/>
              <a:gd name="connsiteX14" fmla="*/ 862884 w 1328066"/>
              <a:gd name="connsiteY14" fmla="*/ 1120462 h 1661375"/>
              <a:gd name="connsiteX15" fmla="*/ 901521 w 1328066"/>
              <a:gd name="connsiteY15" fmla="*/ 1107583 h 1661375"/>
              <a:gd name="connsiteX16" fmla="*/ 978794 w 1328066"/>
              <a:gd name="connsiteY16" fmla="*/ 965916 h 1661375"/>
              <a:gd name="connsiteX17" fmla="*/ 1017431 w 1328066"/>
              <a:gd name="connsiteY17" fmla="*/ 940158 h 1661375"/>
              <a:gd name="connsiteX18" fmla="*/ 1068946 w 1328066"/>
              <a:gd name="connsiteY18" fmla="*/ 837127 h 1661375"/>
              <a:gd name="connsiteX19" fmla="*/ 1094704 w 1328066"/>
              <a:gd name="connsiteY19" fmla="*/ 798490 h 1661375"/>
              <a:gd name="connsiteX20" fmla="*/ 1120462 w 1328066"/>
              <a:gd name="connsiteY20" fmla="*/ 721217 h 1661375"/>
              <a:gd name="connsiteX21" fmla="*/ 1133340 w 1328066"/>
              <a:gd name="connsiteY21" fmla="*/ 682580 h 1661375"/>
              <a:gd name="connsiteX22" fmla="*/ 1159098 w 1328066"/>
              <a:gd name="connsiteY22" fmla="*/ 643944 h 1661375"/>
              <a:gd name="connsiteX23" fmla="*/ 1184856 w 1328066"/>
              <a:gd name="connsiteY23" fmla="*/ 553792 h 1661375"/>
              <a:gd name="connsiteX24" fmla="*/ 1210614 w 1328066"/>
              <a:gd name="connsiteY24" fmla="*/ 515155 h 1661375"/>
              <a:gd name="connsiteX25" fmla="*/ 1223493 w 1328066"/>
              <a:gd name="connsiteY25" fmla="*/ 476518 h 1661375"/>
              <a:gd name="connsiteX26" fmla="*/ 1249250 w 1328066"/>
              <a:gd name="connsiteY26" fmla="*/ 425003 h 1661375"/>
              <a:gd name="connsiteX27" fmla="*/ 1275008 w 1328066"/>
              <a:gd name="connsiteY27" fmla="*/ 347730 h 1661375"/>
              <a:gd name="connsiteX28" fmla="*/ 1300766 w 1328066"/>
              <a:gd name="connsiteY28" fmla="*/ 309093 h 1661375"/>
              <a:gd name="connsiteX29" fmla="*/ 1326524 w 1328066"/>
              <a:gd name="connsiteY29" fmla="*/ 218941 h 1661375"/>
              <a:gd name="connsiteX30" fmla="*/ 1326524 w 1328066"/>
              <a:gd name="connsiteY30" fmla="*/ 0 h 166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328066" h="1661375">
                <a:moveTo>
                  <a:pt x="0" y="1661375"/>
                </a:moveTo>
                <a:lnTo>
                  <a:pt x="64394" y="1648496"/>
                </a:lnTo>
                <a:cubicBezTo>
                  <a:pt x="129915" y="1636583"/>
                  <a:pt x="164286" y="1632386"/>
                  <a:pt x="231819" y="1622738"/>
                </a:cubicBezTo>
                <a:cubicBezTo>
                  <a:pt x="244698" y="1614152"/>
                  <a:pt x="256611" y="1603902"/>
                  <a:pt x="270456" y="1596980"/>
                </a:cubicBezTo>
                <a:cubicBezTo>
                  <a:pt x="329400" y="1567509"/>
                  <a:pt x="298322" y="1607752"/>
                  <a:pt x="360608" y="1545465"/>
                </a:cubicBezTo>
                <a:cubicBezTo>
                  <a:pt x="371553" y="1534520"/>
                  <a:pt x="373240" y="1515032"/>
                  <a:pt x="386366" y="1506828"/>
                </a:cubicBezTo>
                <a:cubicBezTo>
                  <a:pt x="409390" y="1492438"/>
                  <a:pt x="463639" y="1481071"/>
                  <a:pt x="463639" y="1481071"/>
                </a:cubicBezTo>
                <a:lnTo>
                  <a:pt x="540912" y="1429555"/>
                </a:lnTo>
                <a:cubicBezTo>
                  <a:pt x="553791" y="1420969"/>
                  <a:pt x="568604" y="1414742"/>
                  <a:pt x="579549" y="1403797"/>
                </a:cubicBezTo>
                <a:lnTo>
                  <a:pt x="618185" y="1365161"/>
                </a:lnTo>
                <a:cubicBezTo>
                  <a:pt x="632634" y="1321814"/>
                  <a:pt x="631358" y="1319571"/>
                  <a:pt x="656822" y="1275009"/>
                </a:cubicBezTo>
                <a:cubicBezTo>
                  <a:pt x="664502" y="1261570"/>
                  <a:pt x="670689" y="1246281"/>
                  <a:pt x="682580" y="1236372"/>
                </a:cubicBezTo>
                <a:cubicBezTo>
                  <a:pt x="697329" y="1224081"/>
                  <a:pt x="718472" y="1221773"/>
                  <a:pt x="734095" y="1210614"/>
                </a:cubicBezTo>
                <a:cubicBezTo>
                  <a:pt x="816725" y="1151593"/>
                  <a:pt x="724473" y="1184043"/>
                  <a:pt x="824247" y="1159099"/>
                </a:cubicBezTo>
                <a:cubicBezTo>
                  <a:pt x="837126" y="1146220"/>
                  <a:pt x="847729" y="1130565"/>
                  <a:pt x="862884" y="1120462"/>
                </a:cubicBezTo>
                <a:cubicBezTo>
                  <a:pt x="874180" y="1112932"/>
                  <a:pt x="890920" y="1116064"/>
                  <a:pt x="901521" y="1107583"/>
                </a:cubicBezTo>
                <a:cubicBezTo>
                  <a:pt x="960066" y="1060747"/>
                  <a:pt x="891855" y="1023875"/>
                  <a:pt x="978794" y="965916"/>
                </a:cubicBezTo>
                <a:lnTo>
                  <a:pt x="1017431" y="940158"/>
                </a:lnTo>
                <a:cubicBezTo>
                  <a:pt x="1034603" y="905814"/>
                  <a:pt x="1047647" y="869075"/>
                  <a:pt x="1068946" y="837127"/>
                </a:cubicBezTo>
                <a:cubicBezTo>
                  <a:pt x="1077532" y="824248"/>
                  <a:pt x="1088417" y="812635"/>
                  <a:pt x="1094704" y="798490"/>
                </a:cubicBezTo>
                <a:cubicBezTo>
                  <a:pt x="1105731" y="773679"/>
                  <a:pt x="1111876" y="746975"/>
                  <a:pt x="1120462" y="721217"/>
                </a:cubicBezTo>
                <a:cubicBezTo>
                  <a:pt x="1124755" y="708338"/>
                  <a:pt x="1125810" y="693875"/>
                  <a:pt x="1133340" y="682580"/>
                </a:cubicBezTo>
                <a:lnTo>
                  <a:pt x="1159098" y="643944"/>
                </a:lnTo>
                <a:cubicBezTo>
                  <a:pt x="1163225" y="627437"/>
                  <a:pt x="1175617" y="572269"/>
                  <a:pt x="1184856" y="553792"/>
                </a:cubicBezTo>
                <a:cubicBezTo>
                  <a:pt x="1191778" y="539948"/>
                  <a:pt x="1203692" y="529000"/>
                  <a:pt x="1210614" y="515155"/>
                </a:cubicBezTo>
                <a:cubicBezTo>
                  <a:pt x="1216685" y="503013"/>
                  <a:pt x="1218145" y="488996"/>
                  <a:pt x="1223493" y="476518"/>
                </a:cubicBezTo>
                <a:cubicBezTo>
                  <a:pt x="1231056" y="458872"/>
                  <a:pt x="1242120" y="442828"/>
                  <a:pt x="1249250" y="425003"/>
                </a:cubicBezTo>
                <a:cubicBezTo>
                  <a:pt x="1259334" y="399794"/>
                  <a:pt x="1259947" y="370321"/>
                  <a:pt x="1275008" y="347730"/>
                </a:cubicBezTo>
                <a:cubicBezTo>
                  <a:pt x="1283594" y="334851"/>
                  <a:pt x="1293844" y="322937"/>
                  <a:pt x="1300766" y="309093"/>
                </a:cubicBezTo>
                <a:cubicBezTo>
                  <a:pt x="1307173" y="296279"/>
                  <a:pt x="1326090" y="228063"/>
                  <a:pt x="1326524" y="218941"/>
                </a:cubicBezTo>
                <a:cubicBezTo>
                  <a:pt x="1329995" y="146043"/>
                  <a:pt x="1326524" y="72980"/>
                  <a:pt x="1326524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919CE7-9440-4788-9C62-691D62C7A8F1}"/>
              </a:ext>
            </a:extLst>
          </p:cNvPr>
          <p:cNvSpPr txBox="1"/>
          <p:nvPr/>
        </p:nvSpPr>
        <p:spPr>
          <a:xfrm>
            <a:off x="8516816" y="2221605"/>
            <a:ext cx="119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Light cable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88437B9-1586-4585-BAF0-0601B7D1E3E0}"/>
              </a:ext>
            </a:extLst>
          </p:cNvPr>
          <p:cNvSpPr txBox="1"/>
          <p:nvPr/>
        </p:nvSpPr>
        <p:spPr>
          <a:xfrm>
            <a:off x="154547" y="122462"/>
            <a:ext cx="64727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/>
              <a:t>Music Video – Lighting plan</a:t>
            </a:r>
          </a:p>
        </p:txBody>
      </p:sp>
    </p:spTree>
    <p:extLst>
      <p:ext uri="{BB962C8B-B14F-4D97-AF65-F5344CB8AC3E}">
        <p14:creationId xmlns:p14="http://schemas.microsoft.com/office/powerpoint/2010/main" val="1270756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Steve</cp:lastModifiedBy>
  <cp:revision>2</cp:revision>
  <dcterms:created xsi:type="dcterms:W3CDTF">2018-03-14T20:54:20Z</dcterms:created>
  <dcterms:modified xsi:type="dcterms:W3CDTF">2018-03-14T21:06:00Z</dcterms:modified>
</cp:coreProperties>
</file>