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1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8450-64FC-4FD1-90B1-8E9B366C8D65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4506-E483-4AC3-BC86-C590317C6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220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8450-64FC-4FD1-90B1-8E9B366C8D65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4506-E483-4AC3-BC86-C590317C6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09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8450-64FC-4FD1-90B1-8E9B366C8D65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4506-E483-4AC3-BC86-C590317C6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49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8450-64FC-4FD1-90B1-8E9B366C8D65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4506-E483-4AC3-BC86-C590317C6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120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8450-64FC-4FD1-90B1-8E9B366C8D65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4506-E483-4AC3-BC86-C590317C6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79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8450-64FC-4FD1-90B1-8E9B366C8D65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4506-E483-4AC3-BC86-C590317C6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972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8450-64FC-4FD1-90B1-8E9B366C8D65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4506-E483-4AC3-BC86-C590317C6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220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8450-64FC-4FD1-90B1-8E9B366C8D65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4506-E483-4AC3-BC86-C590317C6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85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8450-64FC-4FD1-90B1-8E9B366C8D65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4506-E483-4AC3-BC86-C590317C6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8450-64FC-4FD1-90B1-8E9B366C8D65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4506-E483-4AC3-BC86-C590317C6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47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8450-64FC-4FD1-90B1-8E9B366C8D65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4506-E483-4AC3-BC86-C590317C6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82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D8450-64FC-4FD1-90B1-8E9B366C8D65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B4506-E483-4AC3-BC86-C590317C6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98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588"/>
            <a:ext cx="3313113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Location Recce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 descr="&lt;EMPTY&g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7" y="1085289"/>
            <a:ext cx="2179638" cy="2181225"/>
          </a:xfrm>
          <a:prstGeom prst="rect">
            <a:avLst/>
          </a:prstGeom>
          <a:noFill/>
          <a:ln w="952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28" name="Picture 4" descr="&lt;EMPTY&g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48" y="1096214"/>
            <a:ext cx="2179638" cy="2181225"/>
          </a:xfrm>
          <a:prstGeom prst="rect">
            <a:avLst/>
          </a:prstGeom>
          <a:noFill/>
          <a:ln w="952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29" name="Picture 5" descr="&lt;EMPTY&g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959" y="1097801"/>
            <a:ext cx="2179638" cy="2179638"/>
          </a:xfrm>
          <a:prstGeom prst="rect">
            <a:avLst/>
          </a:prstGeom>
          <a:noFill/>
          <a:ln w="952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257427" y="246902"/>
            <a:ext cx="2619375" cy="3030537"/>
          </a:xfrm>
          <a:prstGeom prst="rect">
            <a:avLst/>
          </a:prstGeom>
          <a:noFill/>
          <a:ln w="952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994635"/>
              </p:ext>
            </p:extLst>
          </p:nvPr>
        </p:nvGraphicFramePr>
        <p:xfrm>
          <a:off x="1554461" y="3369059"/>
          <a:ext cx="8166996" cy="3499866"/>
        </p:xfrm>
        <a:graphic>
          <a:graphicData uri="http://schemas.openxmlformats.org/drawingml/2006/table">
            <a:tbl>
              <a:tblPr/>
              <a:tblGrid>
                <a:gridCol w="2839491">
                  <a:extLst>
                    <a:ext uri="{9D8B030D-6E8A-4147-A177-3AD203B41FA5}">
                      <a16:colId xmlns:a16="http://schemas.microsoft.com/office/drawing/2014/main" val="1681426231"/>
                    </a:ext>
                  </a:extLst>
                </a:gridCol>
                <a:gridCol w="5327505">
                  <a:extLst>
                    <a:ext uri="{9D8B030D-6E8A-4147-A177-3AD203B41FA5}">
                      <a16:colId xmlns:a16="http://schemas.microsoft.com/office/drawing/2014/main" val="3084440145"/>
                    </a:ext>
                  </a:extLst>
                </a:gridCol>
              </a:tblGrid>
              <a:tr h="67730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Location name: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484933"/>
                  </a:ext>
                </a:extLst>
              </a:tr>
              <a:tr h="108050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Location address: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47960"/>
                  </a:ext>
                </a:extLst>
              </a:tr>
              <a:tr h="67730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Positives / Negatives of location: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593372"/>
                  </a:ext>
                </a:extLst>
              </a:tr>
              <a:tr h="67730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Number of plug sockets available:</a:t>
                      </a:r>
                      <a:endParaRPr lang="en-GB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065099"/>
                  </a:ext>
                </a:extLst>
              </a:tr>
            </a:tbl>
          </a:graphicData>
        </a:graphic>
      </p:graphicFrame>
      <p:sp>
        <p:nvSpPr>
          <p:cNvPr id="7" name="Control 7"/>
          <p:cNvSpPr>
            <a:spLocks noChangeArrowheads="1" noChangeShapeType="1"/>
          </p:cNvSpPr>
          <p:nvPr/>
        </p:nvSpPr>
        <p:spPr bwMode="auto">
          <a:xfrm>
            <a:off x="1350216" y="6858000"/>
            <a:ext cx="9001125" cy="28527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92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Toogood</dc:creator>
  <cp:lastModifiedBy>Matt Toogood</cp:lastModifiedBy>
  <cp:revision>1</cp:revision>
  <dcterms:created xsi:type="dcterms:W3CDTF">2019-03-04T15:20:51Z</dcterms:created>
  <dcterms:modified xsi:type="dcterms:W3CDTF">2019-03-04T15:23:18Z</dcterms:modified>
</cp:coreProperties>
</file>