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41" autoAdjust="0"/>
    <p:restoredTop sz="94660"/>
  </p:normalViewPr>
  <p:slideViewPr>
    <p:cSldViewPr snapToGrid="0">
      <p:cViewPr varScale="1">
        <p:scale>
          <a:sx n="71" d="100"/>
          <a:sy n="71" d="100"/>
        </p:scale>
        <p:origin x="12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1220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2091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4945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91202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794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3972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6220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9856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6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9473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9828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ED8450-64FC-4FD1-90B1-8E9B366C8D65}" type="datetimeFigureOut">
              <a:rPr lang="en-GB" smtClean="0"/>
              <a:t>04/03/2019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2B4506-E483-4AC3-BC86-C590317C6E9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39885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0" y="1588"/>
            <a:ext cx="3313113" cy="758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6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Courier New" panose="02070309020205020404" pitchFamily="49" charset="0"/>
              </a:rPr>
              <a:t>Location Recce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7" name="Picture 3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7" y="1085289"/>
            <a:ext cx="2179638" cy="218122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8" name="Picture 4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02348" y="1096214"/>
            <a:ext cx="2179638" cy="2181225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9" name="Picture 5" descr="&lt;EMPTY&g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7959" y="1097801"/>
            <a:ext cx="2179638" cy="2179638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8257427" y="246902"/>
            <a:ext cx="2619375" cy="3030537"/>
          </a:xfrm>
          <a:prstGeom prst="rect">
            <a:avLst/>
          </a:prstGeom>
          <a:noFill/>
          <a:ln w="9525" algn="in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1994635"/>
              </p:ext>
            </p:extLst>
          </p:nvPr>
        </p:nvGraphicFramePr>
        <p:xfrm>
          <a:off x="1554461" y="3369059"/>
          <a:ext cx="8166996" cy="3499866"/>
        </p:xfrm>
        <a:graphic>
          <a:graphicData uri="http://schemas.openxmlformats.org/drawingml/2006/table">
            <a:tbl>
              <a:tblPr/>
              <a:tblGrid>
                <a:gridCol w="2839491">
                  <a:extLst>
                    <a:ext uri="{9D8B030D-6E8A-4147-A177-3AD203B41FA5}">
                      <a16:colId xmlns:a16="http://schemas.microsoft.com/office/drawing/2014/main" val="1681426231"/>
                    </a:ext>
                  </a:extLst>
                </a:gridCol>
                <a:gridCol w="5327505">
                  <a:extLst>
                    <a:ext uri="{9D8B030D-6E8A-4147-A177-3AD203B41FA5}">
                      <a16:colId xmlns:a16="http://schemas.microsoft.com/office/drawing/2014/main" val="3084440145"/>
                    </a:ext>
                  </a:extLst>
                </a:gridCol>
              </a:tblGrid>
              <a:tr h="67730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Location name: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484933"/>
                  </a:ext>
                </a:extLst>
              </a:tr>
              <a:tr h="1080505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Location address: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1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0547960"/>
                  </a:ext>
                </a:extLst>
              </a:tr>
              <a:tr h="67730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Positives / Negatives of location: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9593372"/>
                  </a:ext>
                </a:extLst>
              </a:tr>
              <a:tr h="677306"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b="1" kern="140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Number of plug sockets available:</a:t>
                      </a:r>
                      <a:endParaRPr lang="en-GB" sz="1000" kern="140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R="0" indent="0" algn="l" rtl="0">
                        <a:lnSpc>
                          <a:spcPct val="119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GB" sz="1400" kern="140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ourier New" panose="02070309020205020404" pitchFamily="49" charset="0"/>
                        </a:rPr>
                        <a:t> </a:t>
                      </a:r>
                      <a:endParaRPr lang="en-GB" sz="1000" kern="140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85065099"/>
                  </a:ext>
                </a:extLst>
              </a:tr>
            </a:tbl>
          </a:graphicData>
        </a:graphic>
      </p:graphicFrame>
      <p:sp>
        <p:nvSpPr>
          <p:cNvPr id="7" name="Control 7"/>
          <p:cNvSpPr>
            <a:spLocks noChangeArrowheads="1" noChangeShapeType="1"/>
          </p:cNvSpPr>
          <p:nvPr/>
        </p:nvSpPr>
        <p:spPr bwMode="auto">
          <a:xfrm>
            <a:off x="1350216" y="6858000"/>
            <a:ext cx="9001125" cy="2852738"/>
          </a:xfrm>
          <a:prstGeom prst="rect">
            <a:avLst/>
          </a:prstGeom>
          <a:noFill/>
          <a:ln>
            <a:noFill/>
          </a:ln>
          <a:effectLst/>
          <a:extLst>
            <a:ext uri="{91240B29-F687-4F45-9708-019B960494DF}">
              <a14:hiddenLine xmlns:a14="http://schemas.microsoft.com/office/drawing/2010/main" w="9525" algn="in">
                <a:noFill/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92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20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Courier New</vt:lpstr>
      <vt:lpstr>Office Theme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Toogood</dc:creator>
  <cp:lastModifiedBy>Matt Toogood</cp:lastModifiedBy>
  <cp:revision>1</cp:revision>
  <dcterms:created xsi:type="dcterms:W3CDTF">2019-03-04T15:20:51Z</dcterms:created>
  <dcterms:modified xsi:type="dcterms:W3CDTF">2019-03-04T15:23:18Z</dcterms:modified>
</cp:coreProperties>
</file>