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3" r:id="rId8"/>
    <p:sldId id="262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5255"/>
    <a:srgbClr val="666D71"/>
    <a:srgbClr val="3C4B54"/>
    <a:srgbClr val="636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xmlns="" id="{99E2A655-4737-407E-BE2D-8E95395F79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xmlns="" id="{64218AE0-B0EF-4171-9242-7F72624C69EE}"/>
              </a:ext>
            </a:extLst>
          </p:cNvPr>
          <p:cNvGrpSpPr/>
          <p:nvPr/>
        </p:nvGrpSpPr>
        <p:grpSpPr>
          <a:xfrm>
            <a:off x="0" y="0"/>
            <a:ext cx="2305056" cy="6857999"/>
            <a:chOff x="0" y="0"/>
            <a:chExt cx="2305056" cy="685799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xmlns="" id="{0A468E71-9E1F-4204-BEA7-EB70BFBC02B6}"/>
                </a:ext>
              </a:extLst>
            </p:cNvPr>
            <p:cNvSpPr/>
            <p:nvPr/>
          </p:nvSpPr>
          <p:spPr>
            <a:xfrm>
              <a:off x="1209678" y="4764"/>
              <a:ext cx="23810" cy="2181228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B01B41F2-9D59-4A2C-A46E-0A668DCDC2FB}"/>
                </a:ext>
              </a:extLst>
            </p:cNvPr>
            <p:cNvSpPr/>
            <p:nvPr/>
          </p:nvSpPr>
          <p:spPr>
            <a:xfrm>
              <a:off x="1128717" y="217646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CEBCC3FF-028C-4D4C-8497-FC6AB08715B0}"/>
                </a:ext>
              </a:extLst>
            </p:cNvPr>
            <p:cNvSpPr/>
            <p:nvPr/>
          </p:nvSpPr>
          <p:spPr>
            <a:xfrm>
              <a:off x="1123953" y="402113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9AF5A43-9C1D-4D43-8DEE-96513984D18F}"/>
                </a:ext>
              </a:extLst>
            </p:cNvPr>
            <p:cNvSpPr/>
            <p:nvPr/>
          </p:nvSpPr>
          <p:spPr>
            <a:xfrm>
              <a:off x="414342" y="9528"/>
              <a:ext cx="28575" cy="4481510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5ABA9486-68E4-4EBC-ACC5-64115EF3F9AD}"/>
                </a:ext>
              </a:extLst>
            </p:cNvPr>
            <p:cNvSpPr/>
            <p:nvPr/>
          </p:nvSpPr>
          <p:spPr>
            <a:xfrm>
              <a:off x="333371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71B56419-FBF4-460A-A36C-727CB6E1B717}"/>
                </a:ext>
              </a:extLst>
            </p:cNvPr>
            <p:cNvSpPr/>
            <p:nvPr/>
          </p:nvSpPr>
          <p:spPr>
            <a:xfrm>
              <a:off x="190496" y="9528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566"/>
                <a:gd name="f7" fmla="val 81"/>
                <a:gd name="f8" fmla="val 380"/>
                <a:gd name="f9" fmla="val 383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xmlns="" id="{5DA59EEB-0D04-4561-B823-A31452F51C41}"/>
                </a:ext>
              </a:extLst>
            </p:cNvPr>
            <p:cNvSpPr/>
            <p:nvPr/>
          </p:nvSpPr>
          <p:spPr>
            <a:xfrm>
              <a:off x="1290639" y="14292"/>
              <a:ext cx="376239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"/>
                <a:gd name="f4" fmla="val 1135"/>
                <a:gd name="f5" fmla="val 222"/>
                <a:gd name="f6" fmla="val 620"/>
                <a:gd name="f7" fmla="val 18"/>
                <a:gd name="f8" fmla="val 617"/>
                <a:gd name="f9" fmla="val 1129"/>
                <a:gd name="f10" fmla="*/ f0 1 237"/>
                <a:gd name="f11" fmla="*/ f1 1 113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7"/>
                <a:gd name="f18" fmla="*/ f15 1 113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7" h="1135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xmlns="" id="{64E9A41F-7224-4A13-94F7-002B32E739CD}"/>
                </a:ext>
              </a:extLst>
            </p:cNvPr>
            <p:cNvSpPr/>
            <p:nvPr/>
          </p:nvSpPr>
          <p:spPr>
            <a:xfrm>
              <a:off x="1600200" y="180181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32B5D5AA-79BF-4FE2-9DF5-0031B62BA040}"/>
                </a:ext>
              </a:extLst>
            </p:cNvPr>
            <p:cNvSpPr/>
            <p:nvPr/>
          </p:nvSpPr>
          <p:spPr>
            <a:xfrm>
              <a:off x="1381128" y="9528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219"/>
                <a:gd name="f6" fmla="val 383"/>
                <a:gd name="f7" fmla="val 15"/>
                <a:gd name="f8" fmla="val 380"/>
                <a:gd name="f9" fmla="val 892"/>
                <a:gd name="f10" fmla="*/ f0 1 234"/>
                <a:gd name="f11" fmla="*/ f1 1 898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34"/>
                <a:gd name="f18" fmla="*/ f15 1 898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4" h="898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xmlns="" id="{762D2B21-05D2-49B8-8BA2-1606BD691B29}"/>
                </a:ext>
              </a:extLst>
            </p:cNvPr>
            <p:cNvSpPr/>
            <p:nvPr/>
          </p:nvSpPr>
          <p:spPr>
            <a:xfrm>
              <a:off x="1643067" y="0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78"/>
                <a:gd name="f6" fmla="val 192"/>
                <a:gd name="f7" fmla="val 6"/>
                <a:gd name="f8" fmla="val 15"/>
                <a:gd name="f9" fmla="val 189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xmlns="" id="{015459FC-1D8D-4F61-9B35-ECC01EA349FE}"/>
                </a:ext>
              </a:extLst>
            </p:cNvPr>
            <p:cNvSpPr/>
            <p:nvPr/>
          </p:nvSpPr>
          <p:spPr>
            <a:xfrm>
              <a:off x="1685925" y="14208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xmlns="" id="{0AC61237-B12D-4B39-A9FA-396FDF9A2EBB}"/>
                </a:ext>
              </a:extLst>
            </p:cNvPr>
            <p:cNvSpPr/>
            <p:nvPr/>
          </p:nvSpPr>
          <p:spPr>
            <a:xfrm>
              <a:off x="1685925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xmlns="" id="{B6E8D05F-CC56-4EE9-AF9E-00F0040F903B}"/>
                </a:ext>
              </a:extLst>
            </p:cNvPr>
            <p:cNvSpPr/>
            <p:nvPr/>
          </p:nvSpPr>
          <p:spPr>
            <a:xfrm>
              <a:off x="1743075" y="4764"/>
              <a:ext cx="419096" cy="5222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29"/>
                <a:gd name="f5" fmla="val 252"/>
                <a:gd name="f6" fmla="val 45"/>
                <a:gd name="f7" fmla="val 120"/>
                <a:gd name="f8" fmla="val 6"/>
                <a:gd name="f9" fmla="val 15"/>
                <a:gd name="f10" fmla="val 60"/>
                <a:gd name="f11" fmla="val 111"/>
                <a:gd name="f12" fmla="val 317"/>
                <a:gd name="f13" fmla="*/ f0 1 264"/>
                <a:gd name="f14" fmla="*/ f1 1 32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4"/>
                <a:gd name="f21" fmla="*/ f18 1 329"/>
                <a:gd name="f22" fmla="*/ 0 1 f20"/>
                <a:gd name="f23" fmla="*/ f16 1 f20"/>
                <a:gd name="f24" fmla="*/ 0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4" h="329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xmlns="" id="{65A18F79-DACE-46A4-AB33-AC034BA85FEA}"/>
                </a:ext>
              </a:extLst>
            </p:cNvPr>
            <p:cNvSpPr/>
            <p:nvPr/>
          </p:nvSpPr>
          <p:spPr>
            <a:xfrm>
              <a:off x="2119314" y="488947"/>
              <a:ext cx="161921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"/>
                <a:gd name="f4" fmla="val 31"/>
                <a:gd name="f5" fmla="val 17"/>
                <a:gd name="f6" fmla="val 13"/>
                <a:gd name="f7" fmla="val 9"/>
                <a:gd name="f8" fmla="val 30"/>
                <a:gd name="f9" fmla="val 6"/>
                <a:gd name="f10" fmla="val 27"/>
                <a:gd name="f11" fmla="val 20"/>
                <a:gd name="f12" fmla="val 10"/>
                <a:gd name="f13" fmla="val 4"/>
                <a:gd name="f14" fmla="val 1"/>
                <a:gd name="f15" fmla="val 21"/>
                <a:gd name="f16" fmla="val 25"/>
                <a:gd name="f17" fmla="val 28"/>
                <a:gd name="f18" fmla="val 14"/>
                <a:gd name="f19" fmla="val 11"/>
                <a:gd name="f20" fmla="val 5"/>
                <a:gd name="f21" fmla="val 7"/>
                <a:gd name="f22" fmla="val 12"/>
                <a:gd name="f23" fmla="val 19"/>
                <a:gd name="f24" fmla="val 24"/>
                <a:gd name="f25" fmla="val 26"/>
                <a:gd name="f26" fmla="val 23"/>
                <a:gd name="f27" fmla="*/ f0 1 34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4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4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7" y="f14"/>
                    <a:pt x="f6" y="f2"/>
                    <a:pt x="f5" y="f2"/>
                  </a:cubicBezTo>
                  <a:cubicBezTo>
                    <a:pt x="f15" y="f2"/>
                    <a:pt x="f16" y="f14"/>
                    <a:pt x="f17" y="f13"/>
                  </a:cubicBezTo>
                  <a:cubicBezTo>
                    <a:pt x="f3" y="f12"/>
                    <a:pt x="f3" y="f11"/>
                    <a:pt x="f17" y="f10"/>
                  </a:cubicBezTo>
                  <a:cubicBezTo>
                    <a:pt x="f16" y="f8"/>
                    <a:pt x="f15" y="f4"/>
                    <a:pt x="f5" y="f4"/>
                  </a:cubicBezTo>
                  <a:close/>
                  <a:moveTo>
                    <a:pt x="f5" y="f13"/>
                  </a:moveTo>
                  <a:cubicBezTo>
                    <a:pt x="f18" y="f13"/>
                    <a:pt x="f19" y="f20"/>
                    <a:pt x="f7" y="f21"/>
                  </a:cubicBezTo>
                  <a:cubicBezTo>
                    <a:pt x="f13" y="f22"/>
                    <a:pt x="f13" y="f23"/>
                    <a:pt x="f7" y="f24"/>
                  </a:cubicBezTo>
                  <a:cubicBezTo>
                    <a:pt x="f19" y="f25"/>
                    <a:pt x="f18" y="f10"/>
                    <a:pt x="f5" y="f10"/>
                  </a:cubicBezTo>
                  <a:cubicBezTo>
                    <a:pt x="f11" y="f10"/>
                    <a:pt x="f26" y="f25"/>
                    <a:pt x="f16" y="f24"/>
                  </a:cubicBezTo>
                  <a:cubicBezTo>
                    <a:pt x="f8" y="f23"/>
                    <a:pt x="f8" y="f22"/>
                    <a:pt x="f16" y="f21"/>
                  </a:cubicBezTo>
                  <a:cubicBezTo>
                    <a:pt x="f26" y="f20"/>
                    <a:pt x="f11" y="f13"/>
                    <a:pt x="f5" y="f13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D0EF3E70-4AE7-4DFC-8C29-151B44F61152}"/>
                </a:ext>
              </a:extLst>
            </p:cNvPr>
            <p:cNvSpPr/>
            <p:nvPr/>
          </p:nvSpPr>
          <p:spPr>
            <a:xfrm>
              <a:off x="952503" y="4764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189"/>
                <a:gd name="f7" fmla="val 81"/>
                <a:gd name="f8" fmla="val 6"/>
                <a:gd name="f9" fmla="val 192"/>
                <a:gd name="f10" fmla="*/ f0 1 96"/>
                <a:gd name="f11" fmla="*/ f1 1 572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2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2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xmlns="" id="{82C279A9-53B8-408E-AAB0-206C4EA559C6}"/>
                </a:ext>
              </a:extLst>
            </p:cNvPr>
            <p:cNvSpPr/>
            <p:nvPr/>
          </p:nvSpPr>
          <p:spPr>
            <a:xfrm>
              <a:off x="8667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xmlns="" id="{A52C4B1E-E631-4FEA-A912-CB4319B21A5F}"/>
                </a:ext>
              </a:extLst>
            </p:cNvPr>
            <p:cNvSpPr/>
            <p:nvPr/>
          </p:nvSpPr>
          <p:spPr>
            <a:xfrm>
              <a:off x="890589" y="1554159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xmlns="" id="{A33AE95B-102E-4B86-8817-569148331405}"/>
                </a:ext>
              </a:extLst>
            </p:cNvPr>
            <p:cNvSpPr/>
            <p:nvPr/>
          </p:nvSpPr>
          <p:spPr>
            <a:xfrm>
              <a:off x="738185" y="5622929"/>
              <a:ext cx="338135" cy="1216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766"/>
                <a:gd name="f5" fmla="val 195"/>
                <a:gd name="f6" fmla="val 464"/>
                <a:gd name="f7" fmla="val 6"/>
                <a:gd name="f8" fmla="val 12"/>
                <a:gd name="f9" fmla="val 461"/>
                <a:gd name="f10" fmla="*/ f0 1 213"/>
                <a:gd name="f11" fmla="*/ f1 1 76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13"/>
                <a:gd name="f18" fmla="*/ f15 1 76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13" h="76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xmlns="" id="{964DE8A3-624A-4077-94B6-FA74CE43F111}"/>
                </a:ext>
              </a:extLst>
            </p:cNvPr>
            <p:cNvSpPr/>
            <p:nvPr/>
          </p:nvSpPr>
          <p:spPr>
            <a:xfrm>
              <a:off x="647696" y="5480054"/>
              <a:ext cx="157167" cy="15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17"/>
                <a:gd name="f5" fmla="val 8"/>
                <a:gd name="f6" fmla="val 26"/>
                <a:gd name="f7" fmla="val 4"/>
                <a:gd name="f8" fmla="val 10"/>
                <a:gd name="f9" fmla="val 24"/>
                <a:gd name="f10" fmla="val 29"/>
                <a:gd name="f11" fmla="val 23"/>
                <a:gd name="f12" fmla="*/ f0 1 33"/>
                <a:gd name="f13" fmla="*/ f1 1 33"/>
                <a:gd name="f14" fmla="val f2"/>
                <a:gd name="f15" fmla="val f3"/>
                <a:gd name="f16" fmla="+- f15 0 f14"/>
                <a:gd name="f17" fmla="*/ f16 1 33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" h="3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xmlns="" id="{B02D1D3D-11E5-4876-AB16-0128114FD397}"/>
                </a:ext>
              </a:extLst>
            </p:cNvPr>
            <p:cNvSpPr/>
            <p:nvPr/>
          </p:nvSpPr>
          <p:spPr>
            <a:xfrm>
              <a:off x="666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4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xmlns="" id="{BCA2197D-D256-4D98-91F3-F2223402081D}"/>
                </a:ext>
              </a:extLst>
            </p:cNvPr>
            <p:cNvSpPr/>
            <p:nvPr/>
          </p:nvSpPr>
          <p:spPr>
            <a:xfrm>
              <a:off x="0" y="3897309"/>
              <a:ext cx="133346" cy="26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68"/>
                <a:gd name="f5" fmla="val 69"/>
                <a:gd name="f6" fmla="val 6"/>
                <a:gd name="f7" fmla="val 12"/>
                <a:gd name="f8" fmla="val 162"/>
                <a:gd name="f9" fmla="*/ f0 1 84"/>
                <a:gd name="f10" fmla="*/ f1 1 16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6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68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xmlns="" id="{7ECC958D-6BC3-4BED-AF64-AC542E12774A}"/>
                </a:ext>
              </a:extLst>
            </p:cNvPr>
            <p:cNvSpPr/>
            <p:nvPr/>
          </p:nvSpPr>
          <p:spPr>
            <a:xfrm>
              <a:off x="66678" y="414972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xmlns="" id="{222724EC-A6C2-4539-B4CD-098CE7FAAB69}"/>
                </a:ext>
              </a:extLst>
            </p:cNvPr>
            <p:cNvSpPr/>
            <p:nvPr/>
          </p:nvSpPr>
          <p:spPr>
            <a:xfrm>
              <a:off x="0" y="1644648"/>
              <a:ext cx="133346" cy="26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70"/>
                <a:gd name="f5" fmla="val 12"/>
                <a:gd name="f6" fmla="val 164"/>
                <a:gd name="f7" fmla="val 69"/>
                <a:gd name="f8" fmla="val 6"/>
                <a:gd name="f9" fmla="*/ f0 1 84"/>
                <a:gd name="f10" fmla="*/ f1 1 17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84"/>
                <a:gd name="f17" fmla="*/ f14 1 17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84" h="170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xmlns="" id="{551E1B20-D96A-4841-AA90-9E250FA7F859}"/>
                </a:ext>
              </a:extLst>
            </p:cNvPr>
            <p:cNvSpPr/>
            <p:nvPr/>
          </p:nvSpPr>
          <p:spPr>
            <a:xfrm>
              <a:off x="66678" y="146843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xmlns="" id="{C2442A26-5136-41AA-B7E5-FE155734040A}"/>
                </a:ext>
              </a:extLst>
            </p:cNvPr>
            <p:cNvSpPr/>
            <p:nvPr/>
          </p:nvSpPr>
          <p:spPr>
            <a:xfrm>
              <a:off x="695328" y="4764"/>
              <a:ext cx="309560" cy="1558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"/>
                <a:gd name="f4" fmla="val 982"/>
                <a:gd name="f5" fmla="val 177"/>
                <a:gd name="f6" fmla="val 805"/>
                <a:gd name="f7" fmla="val 629"/>
                <a:gd name="f8" fmla="val 18"/>
                <a:gd name="f9" fmla="val 623"/>
                <a:gd name="f10" fmla="val 796"/>
                <a:gd name="f11" fmla="*/ f0 1 195"/>
                <a:gd name="f12" fmla="*/ f1 1 982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5"/>
                <a:gd name="f19" fmla="*/ f16 1 982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5" h="98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xmlns="" id="{C79E47B2-D9C6-4C3A-A256-591CE54F1098}"/>
                </a:ext>
              </a:extLst>
            </p:cNvPr>
            <p:cNvSpPr/>
            <p:nvPr/>
          </p:nvSpPr>
          <p:spPr>
            <a:xfrm>
              <a:off x="57150" y="488156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xmlns="" id="{E0F5F7C6-5793-4AD3-BE4A-A68A32D96D21}"/>
                </a:ext>
              </a:extLst>
            </p:cNvPr>
            <p:cNvSpPr/>
            <p:nvPr/>
          </p:nvSpPr>
          <p:spPr>
            <a:xfrm>
              <a:off x="138110" y="5060947"/>
              <a:ext cx="304796" cy="1777995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92"/>
                <a:gd name="f5" fmla="val 1120"/>
                <a:gd name="f6" fmla="val 177"/>
                <a:gd name="f7" fmla="val 183"/>
                <a:gd name="f8" fmla="val 15"/>
                <a:gd name="f9" fmla="val 354"/>
                <a:gd name="f10" fmla="*/ f1 1 192"/>
                <a:gd name="f11" fmla="*/ f2 1 1120"/>
                <a:gd name="f12" fmla="val f3"/>
                <a:gd name="f13" fmla="val f4"/>
                <a:gd name="f14" fmla="val f5"/>
                <a:gd name="f15" fmla="+- f14 0 f12"/>
                <a:gd name="f16" fmla="+- f13 0 f12"/>
                <a:gd name="f17" fmla="*/ f16 1 192"/>
                <a:gd name="f18" fmla="*/ f15 1 1120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92" h="1120">
                  <a:moveTo>
                    <a:pt x="f4" y="f5"/>
                  </a:moveTo>
                  <a:lnTo>
                    <a:pt x="f6" y="f5"/>
                  </a:lnTo>
                  <a:lnTo>
                    <a:pt x="f6" y="f0"/>
                  </a:lnTo>
                  <a:lnTo>
                    <a:pt x="f3" y="f7"/>
                  </a:lnTo>
                  <a:lnTo>
                    <a:pt x="f3" y="f3"/>
                  </a:lnTo>
                  <a:lnTo>
                    <a:pt x="f8" y="f3"/>
                  </a:lnTo>
                  <a:lnTo>
                    <a:pt x="f8" y="f6"/>
                  </a:lnTo>
                  <a:lnTo>
                    <a:pt x="f4" y="f9"/>
                  </a:lnTo>
                  <a:lnTo>
                    <a:pt x="f4" y="f5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xmlns="" id="{C12B110C-D27A-42F0-B037-C01DD6482C55}"/>
                </a:ext>
              </a:extLst>
            </p:cNvPr>
            <p:cNvSpPr/>
            <p:nvPr/>
          </p:nvSpPr>
          <p:spPr>
            <a:xfrm>
              <a:off x="561971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xmlns="" id="{C6A3095F-A7AB-4EA4-A235-8ACAF66B5E34}"/>
                </a:ext>
              </a:extLst>
            </p:cNvPr>
            <p:cNvSpPr/>
            <p:nvPr/>
          </p:nvSpPr>
          <p:spPr>
            <a:xfrm>
              <a:off x="642942" y="6610353"/>
              <a:ext cx="23810" cy="242892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xmlns="" id="{A3201FCB-2131-4DDC-827E-3B6C7BC2D1E9}"/>
                </a:ext>
              </a:extLst>
            </p:cNvPr>
            <p:cNvSpPr/>
            <p:nvPr/>
          </p:nvSpPr>
          <p:spPr>
            <a:xfrm>
              <a:off x="76196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11"/>
                <a:gd name="f11" fmla="val 29"/>
                <a:gd name="f12" fmla="val 36"/>
                <a:gd name="f13" fmla="*/ f0 1 40"/>
                <a:gd name="f14" fmla="*/ f1 1 40"/>
                <a:gd name="f15" fmla="val f2"/>
                <a:gd name="f16" fmla="val f3"/>
                <a:gd name="f17" fmla="+- f16 0 f15"/>
                <a:gd name="f18" fmla="*/ f17 1 40"/>
                <a:gd name="f19" fmla="*/ 0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10"/>
                    <a:pt x="f8" y="f4"/>
                  </a:cubicBezTo>
                  <a:cubicBezTo>
                    <a:pt x="f8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10"/>
                    <a:pt x="f11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xmlns="" id="{F4855B29-50FA-4925-B6DF-D31A3EDADC6C}"/>
                </a:ext>
              </a:extLst>
            </p:cNvPr>
            <p:cNvSpPr/>
            <p:nvPr/>
          </p:nvSpPr>
          <p:spPr>
            <a:xfrm>
              <a:off x="0" y="5978520"/>
              <a:ext cx="190496" cy="461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"/>
                <a:gd name="f4" fmla="val 291"/>
                <a:gd name="f5" fmla="val 105"/>
                <a:gd name="f6" fmla="val 114"/>
                <a:gd name="f7" fmla="val 9"/>
                <a:gd name="f8" fmla="val 12"/>
                <a:gd name="f9" fmla="val 108"/>
                <a:gd name="f10" fmla="*/ f0 1 120"/>
                <a:gd name="f11" fmla="*/ f1 1 29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0"/>
                <a:gd name="f18" fmla="*/ f15 1 291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0" h="291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xmlns="" id="{26FB5484-E709-4C0D-8D96-4789011E0C40}"/>
                </a:ext>
              </a:extLst>
            </p:cNvPr>
            <p:cNvSpPr/>
            <p:nvPr/>
          </p:nvSpPr>
          <p:spPr>
            <a:xfrm>
              <a:off x="1014417" y="1801816"/>
              <a:ext cx="214317" cy="7556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"/>
                <a:gd name="f4" fmla="val 476"/>
                <a:gd name="f5" fmla="val 12"/>
                <a:gd name="f6" fmla="val 128"/>
                <a:gd name="f7" fmla="val 126"/>
                <a:gd name="f8" fmla="val 9"/>
                <a:gd name="f9" fmla="val 131"/>
                <a:gd name="f10" fmla="*/ f0 1 135"/>
                <a:gd name="f11" fmla="*/ f1 1 47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35"/>
                <a:gd name="f18" fmla="*/ f15 1 476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35" h="476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xmlns="" id="{3F26FB79-6B83-4723-9CAA-1223ECDBD678}"/>
                </a:ext>
              </a:extLst>
            </p:cNvPr>
            <p:cNvSpPr/>
            <p:nvPr/>
          </p:nvSpPr>
          <p:spPr>
            <a:xfrm>
              <a:off x="938210" y="2547939"/>
              <a:ext cx="166685" cy="16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34"/>
                <a:gd name="f5" fmla="val 18"/>
                <a:gd name="f6" fmla="val 8"/>
                <a:gd name="f7" fmla="val 26"/>
                <a:gd name="f8" fmla="val 17"/>
                <a:gd name="f9" fmla="val 7"/>
                <a:gd name="f10" fmla="val 27"/>
                <a:gd name="f11" fmla="val 4"/>
                <a:gd name="f12" fmla="val 10"/>
                <a:gd name="f13" fmla="val 24"/>
                <a:gd name="f14" fmla="val 30"/>
                <a:gd name="f15" fmla="val 25"/>
                <a:gd name="f16" fmla="val 31"/>
                <a:gd name="f17" fmla="*/ f0 1 35"/>
                <a:gd name="f18" fmla="*/ f1 1 34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5"/>
                <a:gd name="f25" fmla="*/ f22 1 34"/>
                <a:gd name="f26" fmla="*/ 0 1 f24"/>
                <a:gd name="f27" fmla="*/ f20 1 f24"/>
                <a:gd name="f28" fmla="*/ 0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5" h="34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  <a:moveTo>
                    <a:pt x="f5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5" y="f14"/>
                  </a:cubicBezTo>
                  <a:cubicBezTo>
                    <a:pt x="f15" y="f14"/>
                    <a:pt x="f16" y="f13"/>
                    <a:pt x="f16" y="f8"/>
                  </a:cubicBezTo>
                  <a:cubicBezTo>
                    <a:pt x="f16" y="f12"/>
                    <a:pt x="f15" y="f11"/>
                    <a:pt x="f5" y="f11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xmlns="" id="{0F23DDF7-7AD0-4ED9-9D13-424454A0619B}"/>
                </a:ext>
              </a:extLst>
            </p:cNvPr>
            <p:cNvSpPr/>
            <p:nvPr/>
          </p:nvSpPr>
          <p:spPr>
            <a:xfrm>
              <a:off x="595310" y="4764"/>
              <a:ext cx="638178" cy="4025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"/>
                <a:gd name="f4" fmla="val 2536"/>
                <a:gd name="f5" fmla="val 387"/>
                <a:gd name="f6" fmla="val 2311"/>
                <a:gd name="f7" fmla="val 1925"/>
                <a:gd name="f8" fmla="val 15"/>
                <a:gd name="f9" fmla="val 1916"/>
                <a:gd name="f10" fmla="val 2302"/>
                <a:gd name="f11" fmla="*/ f0 1 402"/>
                <a:gd name="f12" fmla="*/ f1 1 253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02"/>
                <a:gd name="f19" fmla="*/ f16 1 2536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02" h="253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xmlns="" id="{40966641-7585-4513-A2B3-B5761A56D4A4}"/>
                </a:ext>
              </a:extLst>
            </p:cNvPr>
            <p:cNvSpPr/>
            <p:nvPr/>
          </p:nvSpPr>
          <p:spPr>
            <a:xfrm>
              <a:off x="1223960" y="1382709"/>
              <a:ext cx="142875" cy="476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300"/>
                <a:gd name="f5" fmla="val 78"/>
                <a:gd name="f6" fmla="val 84"/>
                <a:gd name="f7" fmla="val 9"/>
                <a:gd name="f8" fmla="val 81"/>
                <a:gd name="f9" fmla="*/ f0 1 90"/>
                <a:gd name="f10" fmla="*/ f1 1 30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90"/>
                <a:gd name="f17" fmla="*/ f14 1 300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90" h="300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xmlns="" id="{9453595B-9D11-410A-8F82-3A4406A40B4A}"/>
                </a:ext>
              </a:extLst>
            </p:cNvPr>
            <p:cNvSpPr/>
            <p:nvPr/>
          </p:nvSpPr>
          <p:spPr>
            <a:xfrm>
              <a:off x="1300167" y="1849438"/>
              <a:ext cx="109535" cy="107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xmlns="" id="{90FE17D0-2402-4717-AC55-95FDEE4D3C67}"/>
                </a:ext>
              </a:extLst>
            </p:cNvPr>
            <p:cNvSpPr/>
            <p:nvPr/>
          </p:nvSpPr>
          <p:spPr>
            <a:xfrm>
              <a:off x="280985" y="3417890"/>
              <a:ext cx="142875" cy="474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299"/>
                <a:gd name="f5" fmla="val 12"/>
                <a:gd name="f6" fmla="val 80"/>
                <a:gd name="f7" fmla="val 81"/>
                <a:gd name="f8" fmla="val 8"/>
                <a:gd name="f9" fmla="val 83"/>
                <a:gd name="f10" fmla="*/ f0 1 90"/>
                <a:gd name="f11" fmla="*/ f1 1 299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0"/>
                <a:gd name="f18" fmla="*/ f15 1 299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0" h="299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xmlns="" id="{F36267FC-1DB9-4A48-A0A9-5120924D3551}"/>
                </a:ext>
              </a:extLst>
            </p:cNvPr>
            <p:cNvSpPr/>
            <p:nvPr/>
          </p:nvSpPr>
          <p:spPr>
            <a:xfrm>
              <a:off x="238128" y="3883027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1"/>
                <a:gd name="f5" fmla="val 5"/>
                <a:gd name="f6" fmla="val 18"/>
                <a:gd name="f7" fmla="val 12"/>
                <a:gd name="f8" fmla="val 17"/>
                <a:gd name="f9" fmla="val 4"/>
                <a:gd name="f10" fmla="val 7"/>
                <a:gd name="f11" fmla="val 8"/>
                <a:gd name="f12" fmla="val 16"/>
                <a:gd name="f13" fmla="val 19"/>
                <a:gd name="f14" fmla="val 15"/>
                <a:gd name="f15" fmla="*/ f0 1 23"/>
                <a:gd name="f16" fmla="*/ f1 1 23"/>
                <a:gd name="f17" fmla="val f2"/>
                <a:gd name="f18" fmla="val f3"/>
                <a:gd name="f19" fmla="+- f18 0 f17"/>
                <a:gd name="f20" fmla="*/ f19 1 23"/>
                <a:gd name="f21" fmla="*/ 0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8" y="f2"/>
                    <a:pt x="f3" y="f5"/>
                    <a:pt x="f3" y="f7"/>
                  </a:cubicBezTo>
                  <a:cubicBezTo>
                    <a:pt x="f3" y="f6"/>
                    <a:pt x="f8" y="f3"/>
                    <a:pt x="f4" y="f3"/>
                  </a:cubicBezTo>
                  <a:close/>
                  <a:moveTo>
                    <a:pt x="f4" y="f9"/>
                  </a:moveTo>
                  <a:cubicBezTo>
                    <a:pt x="f10" y="f9"/>
                    <a:pt x="f9" y="f11"/>
                    <a:pt x="f9" y="f7"/>
                  </a:cubicBezTo>
                  <a:cubicBezTo>
                    <a:pt x="f9" y="f12"/>
                    <a:pt x="f10" y="f13"/>
                    <a:pt x="f4" y="f13"/>
                  </a:cubicBezTo>
                  <a:cubicBezTo>
                    <a:pt x="f14" y="f13"/>
                    <a:pt x="f13" y="f12"/>
                    <a:pt x="f13" y="f7"/>
                  </a:cubicBezTo>
                  <a:cubicBezTo>
                    <a:pt x="f13" y="f11"/>
                    <a:pt x="f14" y="f9"/>
                    <a:pt x="f4" y="f9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xmlns="" id="{21C81821-4722-4DD7-8692-3E5158660894}"/>
                </a:ext>
              </a:extLst>
            </p:cNvPr>
            <p:cNvSpPr/>
            <p:nvPr/>
          </p:nvSpPr>
          <p:spPr>
            <a:xfrm>
              <a:off x="4764" y="2166935"/>
              <a:ext cx="114300" cy="4524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"/>
                <a:gd name="f4" fmla="val 285"/>
                <a:gd name="f5" fmla="val 6"/>
                <a:gd name="f6" fmla="val 276"/>
                <a:gd name="f7" fmla="val 60"/>
                <a:gd name="f8" fmla="val 216"/>
                <a:gd name="f9" fmla="val 222"/>
                <a:gd name="f10" fmla="*/ f0 1 72"/>
                <a:gd name="f11" fmla="*/ f1 1 28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72"/>
                <a:gd name="f18" fmla="*/ f15 1 28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2" h="28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xmlns="" id="{33A5D879-6916-4087-B8D0-1F904D833340}"/>
                </a:ext>
              </a:extLst>
            </p:cNvPr>
            <p:cNvSpPr/>
            <p:nvPr/>
          </p:nvSpPr>
          <p:spPr>
            <a:xfrm>
              <a:off x="52385" y="2066928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val f2"/>
                <a:gd name="f14" fmla="val f3"/>
                <a:gd name="f15" fmla="+- f14 0 f13"/>
                <a:gd name="f16" fmla="*/ f15 1 23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4" name="Rectangle 45">
              <a:extLst>
                <a:ext uri="{FF2B5EF4-FFF2-40B4-BE49-F238E27FC236}">
                  <a16:creationId xmlns:a16="http://schemas.microsoft.com/office/drawing/2014/main" xmlns="" id="{F97CA469-4864-431E-86CB-F3C63A5DEC91}"/>
                </a:ext>
              </a:extLst>
            </p:cNvPr>
            <p:cNvSpPr/>
            <p:nvPr/>
          </p:nvSpPr>
          <p:spPr>
            <a:xfrm>
              <a:off x="1228725" y="4662489"/>
              <a:ext cx="23810" cy="2181228"/>
            </a:xfrm>
            <a:prstGeom prst="rect">
              <a:avLst/>
            </a:pr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xmlns="" id="{55872F6B-C8CB-49E9-8D42-36313F98409D}"/>
                </a:ext>
              </a:extLst>
            </p:cNvPr>
            <p:cNvSpPr/>
            <p:nvPr/>
          </p:nvSpPr>
          <p:spPr>
            <a:xfrm>
              <a:off x="1319214" y="5041901"/>
              <a:ext cx="371475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1135"/>
                <a:gd name="f5" fmla="val 15"/>
                <a:gd name="f6" fmla="val 515"/>
                <a:gd name="f7" fmla="val 512"/>
                <a:gd name="f8" fmla="val 219"/>
                <a:gd name="f9" fmla="val 6"/>
                <a:gd name="f10" fmla="val 518"/>
                <a:gd name="f11" fmla="*/ f0 1 234"/>
                <a:gd name="f12" fmla="*/ f1 1 113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1135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1135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xmlns="" id="{BF346771-B76C-485E-8422-57E47B14587C}"/>
                </a:ext>
              </a:extLst>
            </p:cNvPr>
            <p:cNvSpPr/>
            <p:nvPr/>
          </p:nvSpPr>
          <p:spPr>
            <a:xfrm>
              <a:off x="1147764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xmlns="" id="{1323BBF1-E52A-466E-A607-8990CAA4C18A}"/>
                </a:ext>
              </a:extLst>
            </p:cNvPr>
            <p:cNvSpPr/>
            <p:nvPr/>
          </p:nvSpPr>
          <p:spPr>
            <a:xfrm>
              <a:off x="819146" y="3983034"/>
              <a:ext cx="347664" cy="2860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"/>
                <a:gd name="f4" fmla="val 1802"/>
                <a:gd name="f5" fmla="val 201"/>
                <a:gd name="f6" fmla="val 1185"/>
                <a:gd name="f7" fmla="val 3"/>
                <a:gd name="f8" fmla="val 15"/>
                <a:gd name="f9" fmla="*/ f0 1 219"/>
                <a:gd name="f10" fmla="*/ f1 1 180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19"/>
                <a:gd name="f17" fmla="*/ f14 1 1802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19" h="180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xmlns="" id="{7C23DAF7-F404-46CB-99F5-4C5E891F408A}"/>
                </a:ext>
              </a:extLst>
            </p:cNvPr>
            <p:cNvSpPr/>
            <p:nvPr/>
          </p:nvSpPr>
          <p:spPr>
            <a:xfrm>
              <a:off x="728667" y="380682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xmlns="" id="{A11262A4-B209-4922-BC00-0951A21F1A2C}"/>
                </a:ext>
              </a:extLst>
            </p:cNvPr>
            <p:cNvSpPr/>
            <p:nvPr/>
          </p:nvSpPr>
          <p:spPr>
            <a:xfrm>
              <a:off x="1624010" y="486727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val f2"/>
                <a:gd name="f15" fmla="val f3"/>
                <a:gd name="f16" fmla="+- f15 0 f14"/>
                <a:gd name="f17" fmla="*/ f16 1 40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xmlns="" id="{B5C32CDE-D486-4890-85A2-D07B5F8EA2BD}"/>
                </a:ext>
              </a:extLst>
            </p:cNvPr>
            <p:cNvSpPr/>
            <p:nvPr/>
          </p:nvSpPr>
          <p:spPr>
            <a:xfrm>
              <a:off x="1404939" y="5422904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18"/>
                <a:gd name="f6" fmla="val 515"/>
                <a:gd name="f7" fmla="val 512"/>
                <a:gd name="f8" fmla="val 222"/>
                <a:gd name="f9" fmla="val 6"/>
                <a:gd name="f10" fmla="val 518"/>
                <a:gd name="f11" fmla="*/ f0 1 234"/>
                <a:gd name="f12" fmla="*/ f1 1 898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34"/>
                <a:gd name="f19" fmla="*/ f16 1 898"/>
                <a:gd name="f20" fmla="*/ 0 1 f18"/>
                <a:gd name="f21" fmla="*/ f14 1 f18"/>
                <a:gd name="f22" fmla="*/ 0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34" h="898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xmlns="" id="{6C1B9401-1FD2-487D-A22F-8CA8B60705D4}"/>
                </a:ext>
              </a:extLst>
            </p:cNvPr>
            <p:cNvSpPr/>
            <p:nvPr/>
          </p:nvSpPr>
          <p:spPr>
            <a:xfrm>
              <a:off x="1666878" y="5945191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15"/>
                <a:gd name="f6" fmla="val 569"/>
                <a:gd name="f7" fmla="val 81"/>
                <a:gd name="f8" fmla="val 383"/>
                <a:gd name="f9" fmla="val 386"/>
                <a:gd name="f10" fmla="*/ f0 1 96"/>
                <a:gd name="f11" fmla="*/ f1 1 57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6"/>
                <a:gd name="f18" fmla="*/ f15 1 575"/>
                <a:gd name="f19" fmla="*/ 0 1 f17"/>
                <a:gd name="f20" fmla="*/ f13 1 f17"/>
                <a:gd name="f21" fmla="*/ 0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6" h="57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xmlns="" id="{AB8B73E5-11B9-4A0B-B8C3-A015E20E84D0}"/>
                </a:ext>
              </a:extLst>
            </p:cNvPr>
            <p:cNvSpPr/>
            <p:nvPr/>
          </p:nvSpPr>
          <p:spPr>
            <a:xfrm>
              <a:off x="1709735" y="52466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xmlns="" id="{1B099DFC-E4FB-43E8-B0C4-358D2EDE4CBD}"/>
                </a:ext>
              </a:extLst>
            </p:cNvPr>
            <p:cNvSpPr/>
            <p:nvPr/>
          </p:nvSpPr>
          <p:spPr>
            <a:xfrm>
              <a:off x="1709735" y="57642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val f2"/>
                <a:gd name="f14" fmla="val f3"/>
                <a:gd name="f15" fmla="+- f14 0 f13"/>
                <a:gd name="f16" fmla="*/ f15 1 40"/>
                <a:gd name="f17" fmla="*/ 0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xmlns="" id="{3BCEF676-CEFA-4825-9C2C-E1704132F122}"/>
                </a:ext>
              </a:extLst>
            </p:cNvPr>
            <p:cNvSpPr/>
            <p:nvPr/>
          </p:nvSpPr>
          <p:spPr>
            <a:xfrm>
              <a:off x="1766885" y="6330948"/>
              <a:ext cx="419096" cy="527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32"/>
                <a:gd name="f5" fmla="val 12"/>
                <a:gd name="f6" fmla="val 326"/>
                <a:gd name="f7" fmla="val 45"/>
                <a:gd name="f8" fmla="val 206"/>
                <a:gd name="f9" fmla="val 255"/>
                <a:gd name="f10" fmla="val 60"/>
                <a:gd name="f11" fmla="val 215"/>
                <a:gd name="f12" fmla="*/ f0 1 264"/>
                <a:gd name="f13" fmla="*/ f1 1 33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"/>
                <a:gd name="f20" fmla="*/ f17 1 332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" h="33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3" y="f5"/>
                  </a:lnTo>
                  <a:lnTo>
                    <a:pt x="f10" y="f11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xmlns="" id="{D1BF0C49-7579-4C62-9743-AEE3A8778EFB}"/>
                </a:ext>
              </a:extLst>
            </p:cNvPr>
            <p:cNvSpPr/>
            <p:nvPr/>
          </p:nvSpPr>
          <p:spPr>
            <a:xfrm>
              <a:off x="2147889" y="6221413"/>
              <a:ext cx="157167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31"/>
                <a:gd name="f5" fmla="val 16"/>
                <a:gd name="f6" fmla="val 12"/>
                <a:gd name="f7" fmla="val 8"/>
                <a:gd name="f8" fmla="val 29"/>
                <a:gd name="f9" fmla="val 5"/>
                <a:gd name="f10" fmla="val 26"/>
                <a:gd name="f11" fmla="val 2"/>
                <a:gd name="f12" fmla="val 24"/>
                <a:gd name="f13" fmla="val 20"/>
                <a:gd name="f14" fmla="val 15"/>
                <a:gd name="f15" fmla="val 11"/>
                <a:gd name="f16" fmla="val 7"/>
                <a:gd name="f17" fmla="val 4"/>
                <a:gd name="f18" fmla="val 1"/>
                <a:gd name="f19" fmla="val 27"/>
                <a:gd name="f20" fmla="val 10"/>
                <a:gd name="f21" fmla="val 13"/>
                <a:gd name="f22" fmla="val 6"/>
                <a:gd name="f23" fmla="val 9"/>
                <a:gd name="f24" fmla="val 19"/>
                <a:gd name="f25" fmla="val 21"/>
                <a:gd name="f26" fmla="val 22"/>
                <a:gd name="f27" fmla="*/ f0 1 33"/>
                <a:gd name="f28" fmla="*/ f1 1 3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33"/>
                <a:gd name="f35" fmla="*/ f32 1 31"/>
                <a:gd name="f36" fmla="*/ 0 1 f34"/>
                <a:gd name="f37" fmla="*/ f30 1 f34"/>
                <a:gd name="f38" fmla="*/ 0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3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2"/>
                    <a:pt x="f5" y="f2"/>
                  </a:cubicBezTo>
                  <a:cubicBezTo>
                    <a:pt x="f13" y="f2"/>
                    <a:pt x="f12" y="f18"/>
                    <a:pt x="f19" y="f17"/>
                  </a:cubicBezTo>
                  <a:cubicBezTo>
                    <a:pt x="f3" y="f20"/>
                    <a:pt x="f3" y="f13"/>
                    <a:pt x="f19" y="f10"/>
                  </a:cubicBezTo>
                  <a:cubicBezTo>
                    <a:pt x="f12" y="f8"/>
                    <a:pt x="f13" y="f4"/>
                    <a:pt x="f5" y="f4"/>
                  </a:cubicBezTo>
                  <a:close/>
                  <a:moveTo>
                    <a:pt x="f5" y="f17"/>
                  </a:moveTo>
                  <a:cubicBezTo>
                    <a:pt x="f21" y="f17"/>
                    <a:pt x="f20" y="f9"/>
                    <a:pt x="f7" y="f16"/>
                  </a:cubicBezTo>
                  <a:cubicBezTo>
                    <a:pt x="f22" y="f23"/>
                    <a:pt x="f17" y="f6"/>
                    <a:pt x="f17" y="f14"/>
                  </a:cubicBezTo>
                  <a:cubicBezTo>
                    <a:pt x="f17" y="f24"/>
                    <a:pt x="f22" y="f25"/>
                    <a:pt x="f7" y="f12"/>
                  </a:cubicBezTo>
                  <a:cubicBezTo>
                    <a:pt x="f20" y="f10"/>
                    <a:pt x="f21" y="f19"/>
                    <a:pt x="f5" y="f19"/>
                  </a:cubicBezTo>
                  <a:cubicBezTo>
                    <a:pt x="f24" y="f19"/>
                    <a:pt x="f26" y="f10"/>
                    <a:pt x="f12" y="f12"/>
                  </a:cubicBezTo>
                  <a:cubicBezTo>
                    <a:pt x="f8" y="f24"/>
                    <a:pt x="f8" y="f6"/>
                    <a:pt x="f12" y="f16"/>
                  </a:cubicBezTo>
                  <a:cubicBezTo>
                    <a:pt x="f26" y="f9"/>
                    <a:pt x="f24" y="f17"/>
                    <a:pt x="f5" y="f17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xmlns="" id="{88CA759B-BE0F-4D3F-AD49-8CB115AE659D}"/>
                </a:ext>
              </a:extLst>
            </p:cNvPr>
            <p:cNvSpPr/>
            <p:nvPr/>
          </p:nvSpPr>
          <p:spPr>
            <a:xfrm>
              <a:off x="504821" y="9528"/>
              <a:ext cx="233364" cy="5103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"/>
                <a:gd name="f4" fmla="val 3215"/>
                <a:gd name="f5" fmla="val 132"/>
                <a:gd name="f6" fmla="val 129"/>
                <a:gd name="f7" fmla="val 2754"/>
                <a:gd name="f8" fmla="val 1901"/>
                <a:gd name="f9" fmla="val 15"/>
                <a:gd name="f10" fmla="val 1898"/>
                <a:gd name="f11" fmla="val 144"/>
                <a:gd name="f12" fmla="*/ f0 1 147"/>
                <a:gd name="f13" fmla="*/ f1 1 321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7"/>
                <a:gd name="f20" fmla="*/ f17 1 3215"/>
                <a:gd name="f21" fmla="*/ 0 1 f19"/>
                <a:gd name="f22" fmla="*/ f15 1 f19"/>
                <a:gd name="f23" fmla="*/ 0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7" h="3215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2" y="f2"/>
                  </a:lnTo>
                  <a:lnTo>
                    <a:pt x="f9" y="f2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xmlns="" id="{41B58CD5-3BF0-42B3-951A-BD064C6C7AB9}"/>
                </a:ext>
              </a:extLst>
            </p:cNvPr>
            <p:cNvSpPr/>
            <p:nvPr/>
          </p:nvSpPr>
          <p:spPr>
            <a:xfrm>
              <a:off x="633414" y="5103815"/>
              <a:ext cx="185742" cy="185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"/>
                <a:gd name="f4" fmla="val 20"/>
                <a:gd name="f5" fmla="val 9"/>
                <a:gd name="f6" fmla="val 30"/>
                <a:gd name="f7" fmla="val 19"/>
                <a:gd name="f8" fmla="val 4"/>
                <a:gd name="f9" fmla="val 11"/>
                <a:gd name="f10" fmla="val 28"/>
                <a:gd name="f11" fmla="val 35"/>
                <a:gd name="f12" fmla="*/ f0 1 39"/>
                <a:gd name="f13" fmla="*/ f1 1 39"/>
                <a:gd name="f14" fmla="val f2"/>
                <a:gd name="f15" fmla="val f3"/>
                <a:gd name="f16" fmla="+- f15 0 f14"/>
                <a:gd name="f17" fmla="*/ f16 1 39"/>
                <a:gd name="f18" fmla="*/ 0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9" h="39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7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7C96A3"/>
                </a:gs>
                <a:gs pos="100000">
                  <a:srgbClr val="3B4C54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xmlns="" id="{35BC8F7B-5681-4015-8BF9-CCA5CCBD0A7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6421" y="1122361"/>
            <a:ext cx="8791571" cy="2387598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xmlns="" id="{E2FFBA44-9B68-4526-83D5-786EA43677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76421" y="3602041"/>
            <a:ext cx="8791571" cy="1655758"/>
          </a:xfrm>
        </p:spPr>
        <p:txBody>
          <a:bodyPr/>
          <a:lstStyle>
            <a:lvl1pPr marL="0" indent="0">
              <a:buNone/>
              <a:defRPr sz="2000" cap="all">
                <a:solidFill>
                  <a:srgbClr val="7C96A3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xmlns="" id="{A0883F67-DC8A-4AC1-80E8-061B4D9426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077510" y="5410203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C03F3D4-798E-41B7-A451-FF207C5B513C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xmlns="" id="{A7377ADD-9BD7-4489-8943-A88127A37A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876421" y="5410203"/>
            <a:ext cx="512488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xmlns="" id="{F82A43B8-65DD-4578-A058-FEA8C5D04B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96907" y="5410203"/>
            <a:ext cx="77108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68B6169-64E9-42FF-806A-D215AD2CE0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607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3C6E3E-B01F-4DB3-8611-A5E1F7D29E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4304666"/>
            <a:ext cx="9912352" cy="819357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C39EA0-B0BD-456E-97BA-0A82691677B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606430"/>
            <a:ext cx="9912352" cy="3299776"/>
          </a:xfrm>
          <a:ln w="19046" cap="sq">
            <a:solidFill>
              <a:srgbClr val="B0C0C8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18F2BE-DE9B-4DD1-920A-18D84F5FF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5124023"/>
            <a:ext cx="9910861" cy="6824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B3D01C-BE8C-4561-B41C-96F0B21A5C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1EB-40AA-43D3-8D8C-5E2C2438ADB6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26C26F-3539-4175-89B3-8D5A287DF3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AB6A54-9B0E-4EFB-BE05-0F362403B6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BBF536-3060-4EA3-A035-3AC1A7E9FA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4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C72C01-A142-434B-8CDF-6F6BFEC5B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54" y="609603"/>
            <a:ext cx="9905951" cy="3429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633DC634-059E-412E-A522-7A44DFBB3B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19596"/>
            <a:ext cx="9904460" cy="1371600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xmlns="" id="{E7A96695-0FEC-4DC3-AC3C-14D5D8D85C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D227B-6150-4B92-B39A-D36B6627B3C8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C6C8DC80-183C-4BB0-879F-618E860A7B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91F41ECE-67FA-4081-B664-64F1FDF18C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C96949-577A-450F-B66D-271AE6DC4F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2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B5832-8C05-4969-9511-21D245FAD5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748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FF6A4A08-F3BC-4777-8350-8986FB9310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365558"/>
            <a:ext cx="8752298" cy="54896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CAB077-E1CB-4769-974B-AD3181B0A2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309914"/>
            <a:ext cx="9906006" cy="1489493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91AFF9-1387-4342-917D-170B414596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18BD6-0A11-4CC1-BC3D-5BED80F9E3CB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2AFCE9-DBBE-4FCC-B258-9BDA87BDE6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A7E325-F083-441E-9E16-F22246B7E4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B8AD4F-5D90-45DE-94DC-86F6A8E64BE5}" type="slidenum">
              <a:t>‹#›</a:t>
            </a:fld>
            <a:endParaRPr lang="en-US"/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xmlns="" id="{2DD0C708-DD37-4612-87F6-9FC3AFA5E44C}"/>
              </a:ext>
            </a:extLst>
          </p:cNvPr>
          <p:cNvSpPr txBox="1"/>
          <p:nvPr/>
        </p:nvSpPr>
        <p:spPr>
          <a:xfrm>
            <a:off x="903509" y="73239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“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xmlns="" id="{A0F7B5B0-376F-496D-8F6D-C63FDE561F42}"/>
              </a:ext>
            </a:extLst>
          </p:cNvPr>
          <p:cNvSpPr txBox="1"/>
          <p:nvPr/>
        </p:nvSpPr>
        <p:spPr>
          <a:xfrm>
            <a:off x="10537371" y="276497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07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64B8C-55F1-4A37-84B6-DB30F3C9EC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2134045"/>
            <a:ext cx="9905996" cy="251183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ECEE3345-363D-4C65-960F-20A39DF786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4657651"/>
            <a:ext cx="9904506" cy="114064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xmlns="" id="{4F99B916-BA2A-43E1-878E-9F953C2E31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7D3915-C380-4286-B76B-3D2281C263EF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6C8E37AC-B0D1-4AA3-9CF1-3F95A439F5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9BB9213F-4192-4833-B502-BFD9214F5B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0854D2-6BB9-48F1-A1C3-084F7FD99E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82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8BDCC-F705-412D-A0E4-877CDA8EF8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D2E4AA-4002-4BD6-B269-F710171879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2674464"/>
            <a:ext cx="3196897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A32364-D0A5-4244-9BD5-29355ABFD1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7921" y="3360264"/>
            <a:ext cx="3208739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1CF171-402C-4436-BCBE-34C6C2C35D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4767" y="2677637"/>
            <a:ext cx="318438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14B3D7C1-E3EE-4ADF-9AE8-CC299C605F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04215" y="3363437"/>
            <a:ext cx="3195827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6160CACB-A5F9-496B-8559-177BEDF557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2674464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FBBE0E6E-711A-40B6-B6DD-05C19E5489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3360264"/>
            <a:ext cx="3194968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xmlns="" id="{D53E501B-BAD3-4F89-B4A8-142DFE2425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4FDE74-9C09-43D4-8E02-589D319595F1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B4377F11-000A-4258-B426-71DB7DB57A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xmlns="" id="{98A52873-1EA3-4182-A479-4269E3C9DA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C2B0F9-FA72-49CD-B19A-DA6CECD3C1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36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6188F-143A-4987-A42C-6F9D7FC215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5BAC72-4FC8-446A-A87F-A90FFB0787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04591"/>
            <a:ext cx="3195242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68BFEDAE-7BC1-4366-AD2A-C4077E0932A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2666993"/>
            <a:ext cx="3195242" cy="1524003"/>
          </a:xfrm>
          <a:ln w="19046" cap="sq">
            <a:solidFill>
              <a:srgbClr val="B0C0C8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AD1F798A-0E89-4C94-B98A-F488F9171E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980855"/>
            <a:ext cx="3195242" cy="8178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5F771A4A-3365-4821-9B9C-471EE84869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9054" y="4404591"/>
            <a:ext cx="3200400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9B347F5B-E714-470A-BFA6-E8851108C0E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89054" y="2666993"/>
            <a:ext cx="3198936" cy="1524003"/>
          </a:xfrm>
          <a:ln w="19046" cap="sq">
            <a:solidFill>
              <a:srgbClr val="B0C0C8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6D28F2BC-30DA-4174-BD98-04387AF743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7591" y="4980855"/>
            <a:ext cx="3200400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26B8D8AD-53C7-43B1-871C-58796CF2D7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565" y="4404591"/>
            <a:ext cx="3190743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5D6E812C-EDDE-4C8F-BBEA-B354D8B5143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852437" y="2666993"/>
            <a:ext cx="3194968" cy="1524003"/>
          </a:xfrm>
          <a:ln w="19046" cap="sq">
            <a:solidFill>
              <a:srgbClr val="B0C0C8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371EC85-DEE6-4ED1-820C-934DC17D341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4980855"/>
            <a:ext cx="3194968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xmlns="" id="{FD59B90A-E826-4A32-8AD4-4E1EFF281E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30B21E-0261-4697-A95F-BF66CA009CA0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36C7EB4F-8418-4074-BF9B-BEEBB50064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ADD87A3E-C194-447A-BEBE-145B434DD9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175445-2FF0-4FF5-9D75-C27EC6E489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05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7C786-FE6F-4601-96F2-BF8CC3E690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663F39-9BA1-4F6B-92C3-8807A19A048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EA1F68-95A9-49A3-8810-210D9EE73E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D9044D-8482-4847-B188-FBE02ED7A346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A76E5-37F0-423A-9082-BF910044F0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F4811A-57B2-41E2-A6A3-6EB394F741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7DB264-BE06-4690-8F45-B940F90ACF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37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E455DE-90BC-48F8-8EBF-D2894B05917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042401" y="609603"/>
            <a:ext cx="2005014" cy="51816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260BE7-9C6A-4A05-AD10-B14812C6157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41408" y="609603"/>
            <a:ext cx="7748589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59CA9F-5A62-4E58-93F2-296047398B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69E05A-DCAF-4ABA-8040-F81724376593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D5EEE5-C6C4-4B50-BB5A-3AF2D1F16C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5522-CB30-4BC4-8B3E-6C309BDB0B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C61B3F-5236-42B1-9EA4-EFD295354D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7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70608-7416-4DFB-AE71-8D091676A8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9349D0-B62E-4304-8C18-FCDCF47F03D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08567C-5ABA-4BF3-B1BA-E1F5562024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0267C3-5210-43A0-A1A5-DC297CDA0377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2E467E-AC6A-4569-9802-33E5C34EFA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8A0A43-7698-4CAD-97C9-926C3CEFB5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ED1AB0-BA6E-4800-9E14-1435524633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959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A43D2-DAE0-4445-81E2-2BB240F0E5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1419221"/>
            <a:ext cx="9905996" cy="285273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93FE76-109C-4516-9604-ABC21317DD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4424360"/>
            <a:ext cx="9905996" cy="1374772"/>
          </a:xfrm>
        </p:spPr>
        <p:txBody>
          <a:bodyPr/>
          <a:lstStyle>
            <a:lvl1pPr marL="0" indent="0">
              <a:buNone/>
              <a:defRPr sz="1800"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9DBC71-9317-4174-AC0F-5D3EE3BCB4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5DC324-698F-434A-AD57-953925744C36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678056-C740-4D52-883F-1AFACADB43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49CC2E-4668-46C6-B9EC-3D066B632D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F4D241-72F6-4178-ADE1-41F333429D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9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B9235-5C01-447E-A042-EC656195A4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379ADA-DF76-4500-A294-EF31213C909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4878388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C95B2B-7473-470C-A74B-F6624C48A9E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249488"/>
            <a:ext cx="4875215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191DA0-9BDD-443B-A6D1-297DD6D6A7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B05CBD-28EF-428C-957A-B488E52C7766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7EE749-7886-4367-8534-7D216760BB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F2ACFC-C751-4099-BA3C-7B95EA5F7C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3C5A7-1109-4D3C-8CBB-F8212187C6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1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8B3E0-FDC3-4CA6-9D93-00285E7C81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9121"/>
            <a:ext cx="9905996" cy="1477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76387-ED33-4D2F-BE13-D3E7D6626C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0018" y="2249488"/>
            <a:ext cx="4649778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FF7C35-42BE-45B3-82EF-B1B0186CAFD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41408" y="3073398"/>
            <a:ext cx="4878388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3805978-D484-4A6A-8EA6-BCEFFEB0359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00809" y="2249488"/>
            <a:ext cx="4646605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45E170-C5BD-486C-BF3D-4E9A1A5D78C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073398"/>
            <a:ext cx="4875205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0985FCA-061F-46AA-A673-EB73CF2EDB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52A9D0-ACA7-493D-998F-73FA2A5A8221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3119F82-DA13-4398-B7FD-07C5A4CEED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63C3BC-D583-4E66-ABF7-55BDA1C508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75C8FF-9D7A-4EBD-A9FC-13FDEFAF9F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3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DEE31-CF62-4B01-BF5A-029531862E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B62571-5DA4-4581-9212-4C4ACD4980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7C79BA-6BDD-4E91-A895-DF2AC09BDD9E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25AEAB-A0A2-4AD3-A829-0E04101A2A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D1917D-27B0-4475-A903-8B148C47B2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1E44B8-6F1D-4403-929B-A1396C0962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6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906A02B-2AC4-43A1-A0E0-3B360FB7A1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BAAE13-03C5-4BD3-BA86-3FDF14628170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8E60FB-9A05-4D5C-A506-8B6C266E5C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C168E4-895F-42F2-BA6B-AEE8FF3C83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9CD88E-DEEC-4DBE-8760-F6D6E74BD1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7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ADE549-DF3E-4871-9F85-17A6F73E79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6703" y="609603"/>
            <a:ext cx="3856033" cy="163988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D655DE-8EAB-425C-A84E-C74ED32889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56201" y="592668"/>
            <a:ext cx="5891204" cy="519853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F48780-9221-4852-9909-FA813D2DADB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3856033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E61626-8D4F-4201-98C7-54B30B6906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69551E-4760-4BDA-BB5E-C9D8123CD402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B3DD30-0D66-4752-82CF-DA8335314A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7B8516-C072-4F5D-BCA3-75146BE256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269229-E156-450C-BFA0-962D47A54B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4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17F9D5-80B8-4E8A-9634-F41B387528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5934510" cy="163988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911ABB6-82C2-4796-BABF-C63280A0474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380716" y="609603"/>
            <a:ext cx="3666689" cy="5181603"/>
          </a:xfrm>
          <a:ln w="19046" cap="sq">
            <a:solidFill>
              <a:srgbClr val="B0C0C8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9E23CC-D397-4492-8D05-47CFF346FC7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1408" y="2249488"/>
            <a:ext cx="5934510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AA822B-F8A7-4DE9-9CCA-F157AD3C0F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DF3AD7-9FF8-4E90-B5C4-4C73383E2305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345445-264D-493B-9BBD-5C01A85CFF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3D2ADE-AB7A-436C-8951-ACBB43376F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DECF55-346B-4AB0-BCC0-483C89819D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xmlns="" id="{3B551E91-AF85-40A8-AEB9-DC46889613A8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xmlns="" id="{1AF9507F-2627-43AE-B06D-18A139ADC0CD}"/>
              </a:ext>
            </a:extLst>
          </p:cNvPr>
          <p:cNvGrpSpPr/>
          <p:nvPr/>
        </p:nvGrpSpPr>
        <p:grpSpPr>
          <a:xfrm>
            <a:off x="-14292" y="0"/>
            <a:ext cx="12053884" cy="6857999"/>
            <a:chOff x="-14292" y="0"/>
            <a:chExt cx="12053884" cy="6857999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xmlns="" id="{54A60A3A-4574-4D41-ADFB-C248C85F7A7E}"/>
                </a:ext>
              </a:extLst>
            </p:cNvPr>
            <p:cNvGrpSpPr/>
            <p:nvPr/>
          </p:nvGrpSpPr>
          <p:grpSpPr>
            <a:xfrm>
              <a:off x="-14292" y="0"/>
              <a:ext cx="1220797" cy="6857999"/>
              <a:chOff x="-14292" y="0"/>
              <a:chExt cx="1220797" cy="6857999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xmlns="" id="{C86D8952-2931-4EC6-97B2-4F8D01D80723}"/>
                  </a:ext>
                </a:extLst>
              </p:cNvPr>
              <p:cNvSpPr/>
              <p:nvPr/>
            </p:nvSpPr>
            <p:spPr>
              <a:xfrm>
                <a:off x="114300" y="4764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xmlns="" id="{83FA819C-298D-45F3-B686-A4839D3EB4B9}"/>
                  </a:ext>
                </a:extLst>
              </p:cNvPr>
              <p:cNvSpPr/>
              <p:nvPr/>
            </p:nvSpPr>
            <p:spPr>
              <a:xfrm>
                <a:off x="33339" y="2176464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xmlns="" id="{67CDBCF6-3D6D-4572-A2CA-F046E15B2991}"/>
                  </a:ext>
                </a:extLst>
              </p:cNvPr>
              <p:cNvSpPr/>
              <p:nvPr/>
            </p:nvSpPr>
            <p:spPr>
              <a:xfrm>
                <a:off x="28575" y="402113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xmlns="" id="{392E1FCB-94AA-41CF-8196-5ADE9090560C}"/>
                  </a:ext>
                </a:extLst>
              </p:cNvPr>
              <p:cNvSpPr/>
              <p:nvPr/>
            </p:nvSpPr>
            <p:spPr>
              <a:xfrm>
                <a:off x="200025" y="4764"/>
                <a:ext cx="369883" cy="18113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41"/>
                  <a:gd name="f5" fmla="val 218"/>
                  <a:gd name="f6" fmla="val 626"/>
                  <a:gd name="f7" fmla="val 15"/>
                  <a:gd name="f8" fmla="val 623"/>
                  <a:gd name="f9" fmla="val 1135"/>
                  <a:gd name="f10" fmla="*/ f0 1 233"/>
                  <a:gd name="f11" fmla="*/ f1 1 114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114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114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xmlns="" id="{750B2484-768F-41AC-B898-0D0331B00716}"/>
                  </a:ext>
                </a:extLst>
              </p:cNvPr>
              <p:cNvSpPr/>
              <p:nvPr/>
            </p:nvSpPr>
            <p:spPr>
              <a:xfrm>
                <a:off x="503240" y="1801816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6"/>
                  <a:gd name="f9" fmla="val 4"/>
                  <a:gd name="f10" fmla="val 11"/>
                  <a:gd name="f11" fmla="val 29"/>
                  <a:gd name="f12" fmla="val 36"/>
                  <a:gd name="f13" fmla="val 28"/>
                  <a:gd name="f14" fmla="*/ f0 1 40"/>
                  <a:gd name="f15" fmla="*/ f1 1 40"/>
                  <a:gd name="f16" fmla="val f2"/>
                  <a:gd name="f17" fmla="val f3"/>
                  <a:gd name="f18" fmla="+- f17 0 f16"/>
                  <a:gd name="f19" fmla="*/ f18 1 40"/>
                  <a:gd name="f20" fmla="*/ 0 1 f19"/>
                  <a:gd name="f21" fmla="*/ f17 1 f19"/>
                  <a:gd name="f22" fmla="*/ f20 f14 1"/>
                  <a:gd name="f23" fmla="*/ f21 f14 1"/>
                  <a:gd name="f24" fmla="*/ f21 f15 1"/>
                  <a:gd name="f25" fmla="*/ f20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3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xmlns="" id="{A125F527-AD02-4AF5-AF4E-C3D3F3609026}"/>
                  </a:ext>
                </a:extLst>
              </p:cNvPr>
              <p:cNvSpPr/>
              <p:nvPr/>
            </p:nvSpPr>
            <p:spPr>
              <a:xfrm>
                <a:off x="285750" y="4764"/>
                <a:ext cx="369883" cy="14303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901"/>
                  <a:gd name="f5" fmla="val 221"/>
                  <a:gd name="f6" fmla="val 383"/>
                  <a:gd name="f7" fmla="val 18"/>
                  <a:gd name="f8" fmla="val 380"/>
                  <a:gd name="f9" fmla="val 895"/>
                  <a:gd name="f10" fmla="*/ f0 1 233"/>
                  <a:gd name="f11" fmla="*/ f1 1 901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33"/>
                  <a:gd name="f18" fmla="*/ f15 1 901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33" h="90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xmlns="" id="{F56A877B-B8A0-4E76-BB8A-4E39DB92DB17}"/>
                  </a:ext>
                </a:extLst>
              </p:cNvPr>
              <p:cNvSpPr/>
              <p:nvPr/>
            </p:nvSpPr>
            <p:spPr>
              <a:xfrm>
                <a:off x="546097" y="0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78"/>
                  <a:gd name="f6" fmla="val 192"/>
                  <a:gd name="f7" fmla="val 6"/>
                  <a:gd name="f8" fmla="val 15"/>
                  <a:gd name="f9" fmla="val 189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xmlns="" id="{AC2832DD-8320-4E79-BFAA-88F797F380DF}"/>
                  </a:ext>
                </a:extLst>
              </p:cNvPr>
              <p:cNvSpPr/>
              <p:nvPr/>
            </p:nvSpPr>
            <p:spPr>
              <a:xfrm>
                <a:off x="588965" y="14208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7"/>
                  <a:gd name="f9" fmla="val 4"/>
                  <a:gd name="f10" fmla="val 11"/>
                  <a:gd name="f11" fmla="val 29"/>
                  <a:gd name="f12" fmla="val 36"/>
                  <a:gd name="f13" fmla="*/ f0 1 40"/>
                  <a:gd name="f14" fmla="*/ f1 1 40"/>
                  <a:gd name="f15" fmla="val f2"/>
                  <a:gd name="f16" fmla="val f3"/>
                  <a:gd name="f17" fmla="+- f16 0 f15"/>
                  <a:gd name="f18" fmla="*/ f17 1 40"/>
                  <a:gd name="f19" fmla="*/ 0 1 f18"/>
                  <a:gd name="f20" fmla="*/ f16 1 f18"/>
                  <a:gd name="f21" fmla="*/ f19 f13 1"/>
                  <a:gd name="f22" fmla="*/ f20 f13 1"/>
                  <a:gd name="f23" fmla="*/ f20 f14 1"/>
                  <a:gd name="f24" fmla="*/ f19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1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xmlns="" id="{F0F2CA49-2C22-48F0-9CA4-776F2F39952C}"/>
                  </a:ext>
                </a:extLst>
              </p:cNvPr>
              <p:cNvSpPr/>
              <p:nvPr/>
            </p:nvSpPr>
            <p:spPr>
              <a:xfrm>
                <a:off x="588965" y="9032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xmlns="" id="{808A7048-30B6-4658-A09A-D680C2840CE1}"/>
                  </a:ext>
                </a:extLst>
              </p:cNvPr>
              <p:cNvSpPr/>
              <p:nvPr/>
            </p:nvSpPr>
            <p:spPr>
              <a:xfrm>
                <a:off x="641351" y="0"/>
                <a:ext cx="422279" cy="52705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6"/>
                  <a:gd name="f4" fmla="val 332"/>
                  <a:gd name="f5" fmla="val 257"/>
                  <a:gd name="f6" fmla="val 48"/>
                  <a:gd name="f7" fmla="val 123"/>
                  <a:gd name="f8" fmla="val 6"/>
                  <a:gd name="f9" fmla="val 15"/>
                  <a:gd name="f10" fmla="val 63"/>
                  <a:gd name="f11" fmla="val 114"/>
                  <a:gd name="f12" fmla="val 320"/>
                  <a:gd name="f13" fmla="*/ f0 1 266"/>
                  <a:gd name="f14" fmla="*/ f1 1 332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6"/>
                  <a:gd name="f21" fmla="*/ f18 1 332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6" h="332">
                    <a:moveTo>
                      <a:pt x="f5" y="f4"/>
                    </a:moveTo>
                    <a:lnTo>
                      <a:pt x="f6" y="f7"/>
                    </a:lnTo>
                    <a:lnTo>
                      <a:pt x="f2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xmlns="" id="{1E651022-ED02-4139-90C0-34E15816986B}"/>
                  </a:ext>
                </a:extLst>
              </p:cNvPr>
              <p:cNvSpPr/>
              <p:nvPr/>
            </p:nvSpPr>
            <p:spPr>
              <a:xfrm>
                <a:off x="1020763" y="488947"/>
                <a:ext cx="161921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"/>
                  <a:gd name="f4" fmla="val 31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0"/>
                  <a:gd name="f12" fmla="val 10"/>
                  <a:gd name="f13" fmla="val 4"/>
                  <a:gd name="f14" fmla="val 1"/>
                  <a:gd name="f15" fmla="val 21"/>
                  <a:gd name="f16" fmla="val 25"/>
                  <a:gd name="f17" fmla="val 28"/>
                  <a:gd name="f18" fmla="val 14"/>
                  <a:gd name="f19" fmla="val 11"/>
                  <a:gd name="f20" fmla="val 5"/>
                  <a:gd name="f21" fmla="val 7"/>
                  <a:gd name="f22" fmla="val 12"/>
                  <a:gd name="f23" fmla="val 19"/>
                  <a:gd name="f24" fmla="val 24"/>
                  <a:gd name="f25" fmla="val 26"/>
                  <a:gd name="f26" fmla="val 23"/>
                  <a:gd name="f27" fmla="*/ f0 1 34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4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4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5" y="f2"/>
                      <a:pt x="f16" y="f14"/>
                      <a:pt x="f17" y="f13"/>
                    </a:cubicBezTo>
                    <a:cubicBezTo>
                      <a:pt x="f3" y="f12"/>
                      <a:pt x="f3" y="f11"/>
                      <a:pt x="f17" y="f10"/>
                    </a:cubicBezTo>
                    <a:cubicBezTo>
                      <a:pt x="f16" y="f8"/>
                      <a:pt x="f15" y="f4"/>
                      <a:pt x="f5" y="f4"/>
                    </a:cubicBezTo>
                    <a:close/>
                    <a:moveTo>
                      <a:pt x="f5" y="f13"/>
                    </a:moveTo>
                    <a:cubicBezTo>
                      <a:pt x="f18" y="f13"/>
                      <a:pt x="f19" y="f20"/>
                      <a:pt x="f7" y="f21"/>
                    </a:cubicBezTo>
                    <a:cubicBezTo>
                      <a:pt x="f13" y="f22"/>
                      <a:pt x="f13" y="f23"/>
                      <a:pt x="f7" y="f24"/>
                    </a:cubicBezTo>
                    <a:cubicBezTo>
                      <a:pt x="f19" y="f25"/>
                      <a:pt x="f18" y="f10"/>
                      <a:pt x="f5" y="f10"/>
                    </a:cubicBezTo>
                    <a:cubicBezTo>
                      <a:pt x="f11" y="f10"/>
                      <a:pt x="f26" y="f25"/>
                      <a:pt x="f16" y="f24"/>
                    </a:cubicBezTo>
                    <a:cubicBezTo>
                      <a:pt x="f8" y="f23"/>
                      <a:pt x="f8" y="f22"/>
                      <a:pt x="f16" y="f21"/>
                    </a:cubicBezTo>
                    <a:cubicBezTo>
                      <a:pt x="f26" y="f20"/>
                      <a:pt x="f11" y="f13"/>
                      <a:pt x="f5" y="f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xmlns="" id="{A561D372-BA0A-4799-9E80-2957A2E8F58F}"/>
                  </a:ext>
                </a:extLst>
              </p:cNvPr>
              <p:cNvSpPr/>
              <p:nvPr/>
            </p:nvSpPr>
            <p:spPr>
              <a:xfrm>
                <a:off x="-4764" y="9528"/>
                <a:ext cx="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val f6"/>
                  <a:gd name="f13" fmla="*/ f7 f0 1"/>
                  <a:gd name="f14" fmla="*/ f8 f0 1"/>
                  <a:gd name="f15" fmla="?: f9 f3 1"/>
                  <a:gd name="f16" fmla="?: f10 f4 1"/>
                  <a:gd name="f17" fmla="?: f11 f5 1"/>
                  <a:gd name="f18" fmla="*/ f13 1 f2"/>
                  <a:gd name="f19" fmla="*/ f14 1 f2"/>
                  <a:gd name="f20" fmla="*/ f15 1 21600"/>
                  <a:gd name="f21" fmla="*/ f16 1 21600"/>
                  <a:gd name="f22" fmla="*/ 21600 f15 1"/>
                  <a:gd name="f23" fmla="*/ 21600 f16 1"/>
                  <a:gd name="f24" fmla="+- f18 0 f1"/>
                  <a:gd name="f25" fmla="+- f19 0 f1"/>
                  <a:gd name="f26" fmla="min f21 f20"/>
                  <a:gd name="f27" fmla="*/ f22 1 f17"/>
                  <a:gd name="f28" fmla="*/ f23 1 f17"/>
                  <a:gd name="f29" fmla="val f27"/>
                  <a:gd name="f30" fmla="val f28"/>
                  <a:gd name="f31" fmla="*/ f6 f26 1"/>
                  <a:gd name="f32" fmla="*/ f27 f26 1"/>
                  <a:gd name="f33" fmla="*/ f28 f26 1"/>
                  <a:gd name="f34" fmla="*/ f12 f26 1"/>
                  <a:gd name="f35" fmla="*/ f29 f26 1"/>
                  <a:gd name="f36" fmla="*/ f3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4" y="f34"/>
                  </a:cxn>
                  <a:cxn ang="f25">
                    <a:pos x="f35" y="f36"/>
                  </a:cxn>
                </a:cxnLst>
                <a:rect l="f31" t="f31" r="f32" b="f33"/>
                <a:pathLst>
                  <a:path>
                    <a:moveTo>
                      <a:pt x="f34" y="f34"/>
                    </a:moveTo>
                    <a:lnTo>
                      <a:pt x="f35" y="f36"/>
                    </a:lnTo>
                  </a:path>
                </a:pathLst>
              </a:custGeom>
              <a:noFill/>
              <a:ln w="1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xmlns="" id="{6305832E-FEFA-45AC-8B65-283938979FB4}"/>
                  </a:ext>
                </a:extLst>
              </p:cNvPr>
              <p:cNvSpPr/>
              <p:nvPr/>
            </p:nvSpPr>
            <p:spPr>
              <a:xfrm>
                <a:off x="9528" y="1801816"/>
                <a:ext cx="123828" cy="1270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"/>
                  <a:gd name="f4" fmla="val 80"/>
                  <a:gd name="f5" fmla="val 6"/>
                  <a:gd name="f6" fmla="val 71"/>
                  <a:gd name="f7" fmla="val 69"/>
                  <a:gd name="f8" fmla="val 9"/>
                  <a:gd name="f9" fmla="*/ f0 1 78"/>
                  <a:gd name="f10" fmla="*/ f1 1 8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78"/>
                  <a:gd name="f17" fmla="*/ f14 1 8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78" h="80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xmlns="" id="{4AB8C3BD-E213-4845-A9C1-34B75EF9E0E7}"/>
                  </a:ext>
                </a:extLst>
              </p:cNvPr>
              <p:cNvSpPr/>
              <p:nvPr/>
            </p:nvSpPr>
            <p:spPr>
              <a:xfrm>
                <a:off x="-9528" y="3549645"/>
                <a:ext cx="147639" cy="4810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"/>
                  <a:gd name="f4" fmla="val 303"/>
                  <a:gd name="f5" fmla="val 78"/>
                  <a:gd name="f6" fmla="val 12"/>
                  <a:gd name="f7" fmla="val 69"/>
                  <a:gd name="f8" fmla="*/ f0 1 93"/>
                  <a:gd name="f9" fmla="*/ f1 1 303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93"/>
                  <a:gd name="f16" fmla="*/ f13 1 303"/>
                  <a:gd name="f17" fmla="*/ 0 1 f15"/>
                  <a:gd name="f18" fmla="*/ f11 1 f15"/>
                  <a:gd name="f19" fmla="*/ 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93" h="303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5"/>
                    </a:lnTo>
                    <a:lnTo>
                      <a:pt x="f2" y="f6"/>
                    </a:lnTo>
                    <a:lnTo>
                      <a:pt x="f6" y="f2"/>
                    </a:lnTo>
                    <a:lnTo>
                      <a:pt x="f3" y="f7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xmlns="" id="{0F35EC72-980A-4281-93FB-4493CB1BA55A}"/>
                  </a:ext>
                </a:extLst>
              </p:cNvPr>
              <p:cNvSpPr/>
              <p:nvPr/>
            </p:nvSpPr>
            <p:spPr>
              <a:xfrm>
                <a:off x="128582" y="1382709"/>
                <a:ext cx="142875" cy="4762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"/>
                  <a:gd name="f4" fmla="val 300"/>
                  <a:gd name="f5" fmla="val 78"/>
                  <a:gd name="f6" fmla="val 84"/>
                  <a:gd name="f7" fmla="val 9"/>
                  <a:gd name="f8" fmla="val 81"/>
                  <a:gd name="f9" fmla="*/ f0 1 90"/>
                  <a:gd name="f10" fmla="*/ f1 1 30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90"/>
                  <a:gd name="f17" fmla="*/ f14 1 300"/>
                  <a:gd name="f18" fmla="*/ 0 1 f16"/>
                  <a:gd name="f19" fmla="*/ f12 1 f16"/>
                  <a:gd name="f20" fmla="*/ 0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90" h="300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xmlns="" id="{3E1AEABD-EEBB-4819-B584-7C1B6AC5E563}"/>
                  </a:ext>
                </a:extLst>
              </p:cNvPr>
              <p:cNvSpPr/>
              <p:nvPr/>
            </p:nvSpPr>
            <p:spPr>
              <a:xfrm>
                <a:off x="204789" y="1849438"/>
                <a:ext cx="114300" cy="1079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"/>
                  <a:gd name="f4" fmla="val 23"/>
                  <a:gd name="f5" fmla="val 12"/>
                  <a:gd name="f6" fmla="val 6"/>
                  <a:gd name="f7" fmla="val 18"/>
                  <a:gd name="f8" fmla="val 5"/>
                  <a:gd name="f9" fmla="val 4"/>
                  <a:gd name="f10" fmla="val 8"/>
                  <a:gd name="f11" fmla="val 16"/>
                  <a:gd name="f12" fmla="val 19"/>
                  <a:gd name="f13" fmla="val 20"/>
                  <a:gd name="f14" fmla="*/ f0 1 24"/>
                  <a:gd name="f15" fmla="*/ f1 1 23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4"/>
                  <a:gd name="f22" fmla="*/ f19 1 23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4" h="23">
                    <a:moveTo>
                      <a:pt x="f5" y="f4"/>
                    </a:moveTo>
                    <a:cubicBezTo>
                      <a:pt x="f6" y="f4"/>
                      <a:pt x="f2" y="f7"/>
                      <a:pt x="f2" y="f5"/>
                    </a:cubicBezTo>
                    <a:cubicBezTo>
                      <a:pt x="f2" y="f8"/>
                      <a:pt x="f6" y="f2"/>
                      <a:pt x="f5" y="f2"/>
                    </a:cubicBezTo>
                    <a:cubicBezTo>
                      <a:pt x="f7" y="f2"/>
                      <a:pt x="f3" y="f8"/>
                      <a:pt x="f3" y="f5"/>
                    </a:cubicBezTo>
                    <a:cubicBezTo>
                      <a:pt x="f3" y="f7"/>
                      <a:pt x="f7" y="f4"/>
                      <a:pt x="f5" y="f4"/>
                    </a:cubicBezTo>
                    <a:close/>
                    <a:moveTo>
                      <a:pt x="f5" y="f9"/>
                    </a:moveTo>
                    <a:cubicBezTo>
                      <a:pt x="f10" y="f9"/>
                      <a:pt x="f9" y="f10"/>
                      <a:pt x="f9" y="f5"/>
                    </a:cubicBezTo>
                    <a:cubicBezTo>
                      <a:pt x="f9" y="f11"/>
                      <a:pt x="f10" y="f12"/>
                      <a:pt x="f5" y="f12"/>
                    </a:cubicBezTo>
                    <a:cubicBezTo>
                      <a:pt x="f11" y="f12"/>
                      <a:pt x="f13" y="f11"/>
                      <a:pt x="f13" y="f5"/>
                    </a:cubicBezTo>
                    <a:cubicBezTo>
                      <a:pt x="f13" y="f10"/>
                      <a:pt x="f11" y="f9"/>
                      <a:pt x="f5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xmlns="" id="{AA8EA8B3-785D-4DAD-A128-0164D88C9E98}"/>
                  </a:ext>
                </a:extLst>
              </p:cNvPr>
              <p:cNvSpPr/>
              <p:nvPr/>
            </p:nvSpPr>
            <p:spPr>
              <a:xfrm>
                <a:off x="133346" y="4662489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xmlns="" id="{F7F1E7AC-3AB1-4A81-9EA0-A291580639FC}"/>
                  </a:ext>
                </a:extLst>
              </p:cNvPr>
              <p:cNvSpPr/>
              <p:nvPr/>
            </p:nvSpPr>
            <p:spPr>
              <a:xfrm>
                <a:off x="223835" y="5041901"/>
                <a:ext cx="369883" cy="18018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35"/>
                  <a:gd name="f5" fmla="val 15"/>
                  <a:gd name="f6" fmla="val 515"/>
                  <a:gd name="f7" fmla="val 512"/>
                  <a:gd name="f8" fmla="val 218"/>
                  <a:gd name="f9" fmla="val 6"/>
                  <a:gd name="f10" fmla="val 518"/>
                  <a:gd name="f11" fmla="*/ f0 1 233"/>
                  <a:gd name="f12" fmla="*/ f1 1 1135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33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33" h="1135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xmlns="" id="{BD3634EC-186C-44C4-956E-35ACC6FBCEDF}"/>
                  </a:ext>
                </a:extLst>
              </p:cNvPr>
              <p:cNvSpPr/>
              <p:nvPr/>
            </p:nvSpPr>
            <p:spPr>
              <a:xfrm>
                <a:off x="52385" y="448151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xmlns="" id="{01ADB0A7-826E-42E2-BDA1-8578AA7CCB23}"/>
                  </a:ext>
                </a:extLst>
              </p:cNvPr>
              <p:cNvSpPr/>
              <p:nvPr/>
            </p:nvSpPr>
            <p:spPr>
              <a:xfrm>
                <a:off x="-14292" y="5627683"/>
                <a:ext cx="85725" cy="12160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"/>
                  <a:gd name="f4" fmla="val 766"/>
                  <a:gd name="f5" fmla="val 36"/>
                  <a:gd name="f6" fmla="val 149"/>
                  <a:gd name="f7" fmla="val 3"/>
                  <a:gd name="f8" fmla="val 18"/>
                  <a:gd name="f9" fmla="val 146"/>
                  <a:gd name="f10" fmla="*/ f0 1 54"/>
                  <a:gd name="f11" fmla="*/ f1 1 76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54"/>
                  <a:gd name="f18" fmla="*/ f15 1 766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54" h="766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xmlns="" id="{690658FE-5678-49FD-8DC4-DDC5AA9AB420}"/>
                  </a:ext>
                </a:extLst>
              </p:cNvPr>
              <p:cNvSpPr/>
              <p:nvPr/>
            </p:nvSpPr>
            <p:spPr>
              <a:xfrm>
                <a:off x="527051" y="486727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xmlns="" id="{4982B442-85C4-4B8B-B6E3-A77835D49F9D}"/>
                  </a:ext>
                </a:extLst>
              </p:cNvPr>
              <p:cNvSpPr/>
              <p:nvPr/>
            </p:nvSpPr>
            <p:spPr>
              <a:xfrm>
                <a:off x="309560" y="5422904"/>
                <a:ext cx="374647" cy="14255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"/>
                  <a:gd name="f4" fmla="val 898"/>
                  <a:gd name="f5" fmla="val 18"/>
                  <a:gd name="f6" fmla="val 515"/>
                  <a:gd name="f7" fmla="val 3"/>
                  <a:gd name="f8" fmla="val 512"/>
                  <a:gd name="f9" fmla="val 221"/>
                  <a:gd name="f10" fmla="val 6"/>
                  <a:gd name="f11" fmla="val 518"/>
                  <a:gd name="f12" fmla="*/ f0 1 236"/>
                  <a:gd name="f13" fmla="*/ f1 1 898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36"/>
                  <a:gd name="f20" fmla="*/ f17 1 898"/>
                  <a:gd name="f21" fmla="*/ 0 1 f19"/>
                  <a:gd name="f22" fmla="*/ f15 1 f19"/>
                  <a:gd name="f23" fmla="*/ 0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36" h="89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5" y="f11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xmlns="" id="{8A8AA48F-7CC0-46C4-A503-6A272F650EFF}"/>
                  </a:ext>
                </a:extLst>
              </p:cNvPr>
              <p:cNvSpPr/>
              <p:nvPr/>
            </p:nvSpPr>
            <p:spPr>
              <a:xfrm>
                <a:off x="569908" y="5945191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15"/>
                  <a:gd name="f6" fmla="val 569"/>
                  <a:gd name="f7" fmla="val 81"/>
                  <a:gd name="f8" fmla="val 383"/>
                  <a:gd name="f9" fmla="val 386"/>
                  <a:gd name="f10" fmla="*/ f0 1 96"/>
                  <a:gd name="f11" fmla="*/ f1 1 57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96"/>
                  <a:gd name="f18" fmla="*/ f15 1 575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96" h="575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xmlns="" id="{9A177991-4E5D-4F42-A83E-21F58760F852}"/>
                  </a:ext>
                </a:extLst>
              </p:cNvPr>
              <p:cNvSpPr/>
              <p:nvPr/>
            </p:nvSpPr>
            <p:spPr>
              <a:xfrm>
                <a:off x="612776" y="52466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xmlns="" id="{2FC1A0BE-AD81-417F-8937-5F6B2312A0B5}"/>
                  </a:ext>
                </a:extLst>
              </p:cNvPr>
              <p:cNvSpPr/>
              <p:nvPr/>
            </p:nvSpPr>
            <p:spPr>
              <a:xfrm>
                <a:off x="612776" y="57642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xmlns="" id="{0A5033FE-1023-4742-9A5F-15BFD2F212DA}"/>
                  </a:ext>
                </a:extLst>
              </p:cNvPr>
              <p:cNvSpPr/>
              <p:nvPr/>
            </p:nvSpPr>
            <p:spPr>
              <a:xfrm>
                <a:off x="669926" y="6330948"/>
                <a:ext cx="417515" cy="517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6"/>
                  <a:gd name="f5" fmla="val 15"/>
                  <a:gd name="f6" fmla="val 320"/>
                  <a:gd name="f7" fmla="val 45"/>
                  <a:gd name="f8" fmla="val 206"/>
                  <a:gd name="f9" fmla="val 48"/>
                  <a:gd name="f10" fmla="val 254"/>
                  <a:gd name="f11" fmla="val 12"/>
                  <a:gd name="f12" fmla="val 60"/>
                  <a:gd name="f13" fmla="val 215"/>
                  <a:gd name="f14" fmla="*/ f0 1 263"/>
                  <a:gd name="f15" fmla="*/ f1 1 326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263"/>
                  <a:gd name="f22" fmla="*/ f19 1 326"/>
                  <a:gd name="f23" fmla="*/ 0 1 f21"/>
                  <a:gd name="f24" fmla="*/ f17 1 f21"/>
                  <a:gd name="f25" fmla="*/ 0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263" h="326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8"/>
                    </a:lnTo>
                    <a:lnTo>
                      <a:pt x="f10" y="f2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xmlns="" id="{A9D09D33-7B43-40FF-A3E0-481F3E2D52A8}"/>
                  </a:ext>
                </a:extLst>
              </p:cNvPr>
              <p:cNvSpPr/>
              <p:nvPr/>
            </p:nvSpPr>
            <p:spPr>
              <a:xfrm>
                <a:off x="1049338" y="6221413"/>
                <a:ext cx="157167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1"/>
                  <a:gd name="f5" fmla="val 16"/>
                  <a:gd name="f6" fmla="val 12"/>
                  <a:gd name="f7" fmla="val 8"/>
                  <a:gd name="f8" fmla="val 29"/>
                  <a:gd name="f9" fmla="val 5"/>
                  <a:gd name="f10" fmla="val 26"/>
                  <a:gd name="f11" fmla="val 2"/>
                  <a:gd name="f12" fmla="val 24"/>
                  <a:gd name="f13" fmla="val 20"/>
                  <a:gd name="f14" fmla="val 15"/>
                  <a:gd name="f15" fmla="val 11"/>
                  <a:gd name="f16" fmla="val 7"/>
                  <a:gd name="f17" fmla="val 4"/>
                  <a:gd name="f18" fmla="val 1"/>
                  <a:gd name="f19" fmla="val 27"/>
                  <a:gd name="f20" fmla="val 10"/>
                  <a:gd name="f21" fmla="val 13"/>
                  <a:gd name="f22" fmla="val 6"/>
                  <a:gd name="f23" fmla="val 9"/>
                  <a:gd name="f24" fmla="val 19"/>
                  <a:gd name="f25" fmla="val 21"/>
                  <a:gd name="f26" fmla="val 22"/>
                  <a:gd name="f27" fmla="*/ f0 1 33"/>
                  <a:gd name="f28" fmla="*/ f1 1 3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1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2" y="f14"/>
                    </a:cubicBezTo>
                    <a:cubicBezTo>
                      <a:pt x="f2" y="f15"/>
                      <a:pt x="f11" y="f16"/>
                      <a:pt x="f9" y="f17"/>
                    </a:cubicBezTo>
                    <a:cubicBezTo>
                      <a:pt x="f7" y="f18"/>
                      <a:pt x="f6" y="f2"/>
                      <a:pt x="f5" y="f2"/>
                    </a:cubicBezTo>
                    <a:cubicBezTo>
                      <a:pt x="f13" y="f2"/>
                      <a:pt x="f12" y="f18"/>
                      <a:pt x="f19" y="f17"/>
                    </a:cubicBezTo>
                    <a:cubicBezTo>
                      <a:pt x="f3" y="f20"/>
                      <a:pt x="f3" y="f13"/>
                      <a:pt x="f19" y="f10"/>
                    </a:cubicBezTo>
                    <a:cubicBezTo>
                      <a:pt x="f12" y="f8"/>
                      <a:pt x="f13" y="f4"/>
                      <a:pt x="f5" y="f4"/>
                    </a:cubicBezTo>
                    <a:close/>
                    <a:moveTo>
                      <a:pt x="f5" y="f17"/>
                    </a:moveTo>
                    <a:cubicBezTo>
                      <a:pt x="f21" y="f17"/>
                      <a:pt x="f20" y="f9"/>
                      <a:pt x="f7" y="f16"/>
                    </a:cubicBezTo>
                    <a:cubicBezTo>
                      <a:pt x="f22" y="f23"/>
                      <a:pt x="f17" y="f6"/>
                      <a:pt x="f17" y="f14"/>
                    </a:cubicBezTo>
                    <a:cubicBezTo>
                      <a:pt x="f17" y="f24"/>
                      <a:pt x="f22" y="f25"/>
                      <a:pt x="f7" y="f12"/>
                    </a:cubicBezTo>
                    <a:cubicBezTo>
                      <a:pt x="f20" y="f10"/>
                      <a:pt x="f21" y="f19"/>
                      <a:pt x="f5" y="f19"/>
                    </a:cubicBezTo>
                    <a:cubicBezTo>
                      <a:pt x="f24" y="f19"/>
                      <a:pt x="f26" y="f10"/>
                      <a:pt x="f12" y="f12"/>
                    </a:cubicBezTo>
                    <a:cubicBezTo>
                      <a:pt x="f8" y="f24"/>
                      <a:pt x="f8" y="f6"/>
                      <a:pt x="f12" y="f16"/>
                    </a:cubicBezTo>
                    <a:cubicBezTo>
                      <a:pt x="f26" y="f9"/>
                      <a:pt x="f24" y="f17"/>
                      <a:pt x="f5" y="f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xmlns="" id="{F0FA16BD-FF65-424D-9CA2-51638B945E3E}"/>
                </a:ext>
              </a:extLst>
            </p:cNvPr>
            <p:cNvGrpSpPr/>
            <p:nvPr/>
          </p:nvGrpSpPr>
          <p:grpSpPr>
            <a:xfrm>
              <a:off x="11364913" y="0"/>
              <a:ext cx="674679" cy="6848481"/>
              <a:chOff x="11364913" y="0"/>
              <a:chExt cx="674679" cy="684848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xmlns="" id="{5E76DEBA-7B44-49EE-B0DA-737F5F30DD41}"/>
                  </a:ext>
                </a:extLst>
              </p:cNvPr>
              <p:cNvSpPr/>
              <p:nvPr/>
            </p:nvSpPr>
            <p:spPr>
              <a:xfrm>
                <a:off x="11483977" y="0"/>
                <a:ext cx="417515" cy="5127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63"/>
                  <a:gd name="f21" fmla="*/ f18 1 323"/>
                  <a:gd name="f22" fmla="*/ 0 1 f20"/>
                  <a:gd name="f23" fmla="*/ f16 1 f20"/>
                  <a:gd name="f24" fmla="*/ 0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xmlns="" id="{259932BA-03BE-4FFC-A5FB-CEE88A1F25DD}"/>
                  </a:ext>
                </a:extLst>
              </p:cNvPr>
              <p:cNvSpPr/>
              <p:nvPr/>
            </p:nvSpPr>
            <p:spPr>
              <a:xfrm>
                <a:off x="11364913" y="474665"/>
                <a:ext cx="157167" cy="1524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33"/>
                  <a:gd name="f35" fmla="*/ f32 1 32"/>
                  <a:gd name="f36" fmla="*/ 0 1 f34"/>
                  <a:gd name="f37" fmla="*/ f30 1 f34"/>
                  <a:gd name="f38" fmla="*/ 0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xmlns="" id="{EF0DED35-F800-438D-88C1-78603D919F13}"/>
                  </a:ext>
                </a:extLst>
              </p:cNvPr>
              <p:cNvSpPr/>
              <p:nvPr/>
            </p:nvSpPr>
            <p:spPr>
              <a:xfrm>
                <a:off x="11631616" y="1539877"/>
                <a:ext cx="188915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xmlns="" id="{A1B3DFBA-7483-4AB1-B9CF-4BD65911D46F}"/>
                  </a:ext>
                </a:extLst>
              </p:cNvPr>
              <p:cNvSpPr/>
              <p:nvPr/>
            </p:nvSpPr>
            <p:spPr>
              <a:xfrm>
                <a:off x="11531598" y="5694361"/>
                <a:ext cx="298451" cy="11541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188"/>
                  <a:gd name="f18" fmla="*/ f15 1 727"/>
                  <a:gd name="f19" fmla="*/ 0 1 f17"/>
                  <a:gd name="f20" fmla="*/ f13 1 f17"/>
                  <a:gd name="f21" fmla="*/ 0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xmlns="" id="{883BC7EF-D26A-4E94-AB4A-9BBCC1E91E71}"/>
                  </a:ext>
                </a:extLst>
              </p:cNvPr>
              <p:cNvSpPr/>
              <p:nvPr/>
            </p:nvSpPr>
            <p:spPr>
              <a:xfrm>
                <a:off x="11772900" y="5551486"/>
                <a:ext cx="157167" cy="1555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val f2"/>
                  <a:gd name="f18" fmla="val f3"/>
                  <a:gd name="f19" fmla="+- f18 0 f17"/>
                  <a:gd name="f20" fmla="*/ f19 1 33"/>
                  <a:gd name="f21" fmla="*/ 0 1 f20"/>
                  <a:gd name="f22" fmla="*/ f18 1 f20"/>
                  <a:gd name="f23" fmla="*/ f21 f15 1"/>
                  <a:gd name="f24" fmla="*/ f22 f15 1"/>
                  <a:gd name="f25" fmla="*/ f22 f16 1"/>
                  <a:gd name="f26" fmla="*/ f2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xmlns="" id="{EF8B51F4-2BDD-41AE-BDFC-53F7624FF484}"/>
                  </a:ext>
                </a:extLst>
              </p:cNvPr>
              <p:cNvSpPr/>
              <p:nvPr/>
            </p:nvSpPr>
            <p:spPr>
              <a:xfrm>
                <a:off x="11710985" y="4764"/>
                <a:ext cx="304796" cy="15446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92"/>
                  <a:gd name="f19" fmla="*/ f16 1 973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xmlns="" id="{336FD3A0-21CC-48F6-8FCF-5FA9FD79A395}"/>
                  </a:ext>
                </a:extLst>
              </p:cNvPr>
              <p:cNvSpPr/>
              <p:nvPr/>
            </p:nvSpPr>
            <p:spPr>
              <a:xfrm>
                <a:off x="11636370" y="4867278"/>
                <a:ext cx="188915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val f2"/>
                  <a:gd name="f14" fmla="val f3"/>
                  <a:gd name="f15" fmla="+- f14 0 f13"/>
                  <a:gd name="f16" fmla="*/ f15 1 40"/>
                  <a:gd name="f17" fmla="*/ 0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A2911930-052C-4723-9AA5-A8D99C3F597B}"/>
                  </a:ext>
                </a:extLst>
              </p:cNvPr>
              <p:cNvSpPr/>
              <p:nvPr/>
            </p:nvSpPr>
            <p:spPr>
              <a:xfrm>
                <a:off x="11441109" y="5046665"/>
                <a:ext cx="307979" cy="1801816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val f3"/>
                  <a:gd name="f14" fmla="val f4"/>
                  <a:gd name="f15" fmla="val f5"/>
                  <a:gd name="f16" fmla="+- f15 0 f13"/>
                  <a:gd name="f17" fmla="+- f14 0 f13"/>
                  <a:gd name="f18" fmla="*/ f17 1 194"/>
                  <a:gd name="f19" fmla="*/ f16 1 1135"/>
                  <a:gd name="f20" fmla="*/ 0 1 f18"/>
                  <a:gd name="f21" fmla="*/ f14 1 f18"/>
                  <a:gd name="f22" fmla="*/ 0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xmlns="" id="{71BD0713-F403-47B4-A43A-55EFA702E283}"/>
                  </a:ext>
                </a:extLst>
              </p:cNvPr>
              <p:cNvSpPr/>
              <p:nvPr/>
            </p:nvSpPr>
            <p:spPr>
              <a:xfrm>
                <a:off x="11849096" y="6416673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val f2"/>
                  <a:gd name="f15" fmla="val f3"/>
                  <a:gd name="f16" fmla="+- f15 0 f14"/>
                  <a:gd name="f17" fmla="*/ f16 1 40"/>
                  <a:gd name="f18" fmla="*/ 0 1 f17"/>
                  <a:gd name="f19" fmla="*/ f15 1 f17"/>
                  <a:gd name="f20" fmla="*/ f18 f12 1"/>
                  <a:gd name="f21" fmla="*/ f19 f12 1"/>
                  <a:gd name="f22" fmla="*/ f19 f13 1"/>
                  <a:gd name="f23" fmla="*/ f1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B581C179-8EA4-45BB-82B1-EC92CF6BA805}"/>
                  </a:ext>
                </a:extLst>
              </p:cNvPr>
              <p:cNvSpPr/>
              <p:nvPr/>
            </p:nvSpPr>
            <p:spPr>
              <a:xfrm>
                <a:off x="11939585" y="6596060"/>
                <a:ext cx="23810" cy="252410"/>
              </a:xfrm>
              <a:prstGeom prst="rect">
                <a:avLst/>
              </a:prstGeom>
              <a:gradFill>
                <a:gsLst>
                  <a:gs pos="0">
                    <a:srgbClr val="7C96A3"/>
                  </a:gs>
                  <a:gs pos="100000">
                    <a:srgbClr val="3B4C54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43" name="Title Placeholder 1">
            <a:extLst>
              <a:ext uri="{FF2B5EF4-FFF2-40B4-BE49-F238E27FC236}">
                <a16:creationId xmlns:a16="http://schemas.microsoft.com/office/drawing/2014/main" xmlns="" id="{BFDFB0A7-A95F-42FC-AB2D-9340A3E697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05F28174-9895-4842-B8D9-27E61F59CA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2249488"/>
            <a:ext cx="9905996" cy="3541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xmlns="" id="{B4305544-BA91-48BB-87AB-C504FB2F62A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1BD5747E-D392-47C3-9FCD-3BCC8832C495}" type="datetime1">
              <a:rPr lang="en-US"/>
              <a:pPr lvl="0"/>
              <a:t>1/13/2018</a:t>
            </a:fld>
            <a:endParaRPr lang="en-US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xmlns="" id="{329B2717-8669-4427-841B-A8589674775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endParaRPr lang="en-US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xmlns="" id="{CE36120C-9032-4A27-A419-61E566C909A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40170126-E0E9-48FA-BD1D-E75F7588622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all" spc="0" baseline="0">
          <a:solidFill>
            <a:srgbClr val="FFFFFF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SzPct val="125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bbc.co.uk/newsbeat/article/41939545/lupita-nyongo-accuses-grazia-of-removing-her-hai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CBB75-68A4-4CA8-BAA5-A7C86ECDCECF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/>
              <a:t>REPRESENTATION THEORISTS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41BD3F-579E-4037-B30C-502C97FD39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/>
              <a:t>A level media studies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7235D-CFB6-4F3B-8568-2BFAC3C84E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Judith butler – theories of gender performativity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7BA61B-C73C-462C-AFB9-CAA8FF0CE5D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2200" dirty="0"/>
              <a:t>the idea that identity is </a:t>
            </a:r>
            <a:r>
              <a:rPr lang="en-GB" sz="2200" dirty="0" err="1"/>
              <a:t>performatively</a:t>
            </a:r>
            <a:r>
              <a:rPr lang="en-GB" sz="2200" dirty="0"/>
              <a:t> constructed by the very ‘expressions’ that are said to be its results (it is manufactured through a set of acts) </a:t>
            </a:r>
          </a:p>
          <a:p>
            <a:pPr lvl="0">
              <a:lnSpc>
                <a:spcPct val="100000"/>
              </a:lnSpc>
            </a:pPr>
            <a:r>
              <a:rPr lang="en-GB" sz="2200" dirty="0"/>
              <a:t>the idea that there is no gender identity behind the expressions of gender </a:t>
            </a:r>
          </a:p>
          <a:p>
            <a:pPr lvl="0">
              <a:lnSpc>
                <a:spcPct val="100000"/>
              </a:lnSpc>
            </a:pPr>
            <a:r>
              <a:rPr lang="en-GB" sz="2200" dirty="0"/>
              <a:t>the idea that performativity is not a singular act, but a repetition and a ritual.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FEE2E1-EC26-4F31-AD7C-14907650EFD7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endParaRPr lang="en-GB" sz="2200" b="1" dirty="0">
              <a:solidFill>
                <a:srgbClr val="FF5050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GB" sz="2200" b="1" dirty="0">
              <a:solidFill>
                <a:srgbClr val="FF5050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GB" sz="2200" b="1" dirty="0">
              <a:solidFill>
                <a:srgbClr val="FF5050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GB" sz="2200" b="1" dirty="0">
              <a:solidFill>
                <a:srgbClr val="FF5050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GB" sz="2200" b="1" dirty="0">
              <a:solidFill>
                <a:srgbClr val="FF5050"/>
              </a:solidFill>
            </a:endParaRPr>
          </a:p>
          <a:p>
            <a:pPr marL="0" lvl="0" indent="0" algn="r">
              <a:lnSpc>
                <a:spcPct val="100000"/>
              </a:lnSpc>
              <a:buNone/>
            </a:pPr>
            <a:r>
              <a:rPr lang="en-GB" sz="2200" b="1" dirty="0">
                <a:solidFill>
                  <a:srgbClr val="FF5050"/>
                </a:solidFill>
              </a:rPr>
              <a:t>American philosopher and gender theorist. Born 1956 </a:t>
            </a:r>
          </a:p>
          <a:p>
            <a:pPr lvl="0">
              <a:lnSpc>
                <a:spcPct val="100000"/>
              </a:lnSpc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F4DF99-76D7-414E-A38E-491B06269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576" y="2097084"/>
            <a:ext cx="2095503" cy="20955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C0370-91CB-45EF-B653-74F40741FDA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STUART HALL – representation theory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5BA87880-C763-4778-A725-8F3FDCE048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4878388" cy="4246848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1700" dirty="0"/>
              <a:t>His theory includes:</a:t>
            </a:r>
          </a:p>
          <a:p>
            <a:pPr lvl="0">
              <a:lnSpc>
                <a:spcPct val="100000"/>
              </a:lnSpc>
            </a:pPr>
            <a:r>
              <a:rPr lang="en-GB" sz="1700" dirty="0"/>
              <a:t>the idea that representation is the production of meaning through language, with language defined in its broadest sense as a system of signs - ‘ a shared conceptual roadmap’</a:t>
            </a:r>
          </a:p>
          <a:p>
            <a:pPr lvl="0">
              <a:lnSpc>
                <a:spcPct val="100000"/>
              </a:lnSpc>
            </a:pPr>
            <a:r>
              <a:rPr lang="en-GB" sz="1700" dirty="0"/>
              <a:t>the idea that the relationship between concepts and signs is governed by codes </a:t>
            </a:r>
          </a:p>
          <a:p>
            <a:pPr lvl="0">
              <a:lnSpc>
                <a:spcPct val="100000"/>
              </a:lnSpc>
            </a:pPr>
            <a:r>
              <a:rPr lang="en-GB" sz="1700" dirty="0"/>
              <a:t>the idea that stereotyping, as a form of representation, reduces people to a few simple characteristics or traits </a:t>
            </a:r>
          </a:p>
          <a:p>
            <a:pPr lvl="0">
              <a:lnSpc>
                <a:spcPct val="100000"/>
              </a:lnSpc>
            </a:pPr>
            <a:r>
              <a:rPr lang="en-GB" sz="1700" dirty="0"/>
              <a:t> the idea that stereotyping tends to occur where there are inequalities of power, as subordinate or excluded groups are constructed as different or ‘other’ (e.g. through ethnocentrism). 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9D43950D-A9B0-4984-9C72-1720BE19BE9F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GB" sz="1700" b="1" dirty="0">
                <a:solidFill>
                  <a:srgbClr val="FF5050"/>
                </a:solidFill>
              </a:rPr>
              <a:t>A Jamaican-born cultural theorist, political activist and sociologist who lived and worked in the UK from 1951. Died 2014.</a:t>
            </a:r>
          </a:p>
          <a:p>
            <a:pPr lvl="0">
              <a:lnSpc>
                <a:spcPct val="100000"/>
              </a:lnSpc>
            </a:pPr>
            <a:endParaRPr lang="en-GB" sz="1700" dirty="0"/>
          </a:p>
          <a:p>
            <a:pPr lvl="0">
              <a:lnSpc>
                <a:spcPct val="100000"/>
              </a:lnSpc>
            </a:pPr>
            <a:endParaRPr lang="en-GB" sz="17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9867C57-64CF-49A0-8130-CBEB6E493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768" y="3429000"/>
            <a:ext cx="3630305" cy="204204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CE4D2-B839-42CC-817F-DB171AC8FC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DAVID GAUNTLETT – THEORY OF IDENTITY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F00745ED-0B2C-4101-9C27-EDE9A0BDD4C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2000" dirty="0"/>
              <a:t>the idea that the media provide us with ‘tools’ or resources that we use to construct our identities 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the idea that whilst in the past the media tended to convey singular, straightforward messages about ideal types of male and female identities, the media today offer us a more diverse range of stars, icons and characters from whom we may pick and mix different ideas.</a:t>
            </a:r>
            <a:r>
              <a:rPr lang="en-GB" sz="2000" b="1" dirty="0">
                <a:solidFill>
                  <a:srgbClr val="FF5050"/>
                </a:solidFill>
              </a:rPr>
              <a:t> </a:t>
            </a:r>
            <a:endParaRPr lang="en-GB" sz="20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A5CFF6EA-3CF7-457C-90AF-6F1CE7BAD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319" y="1934513"/>
            <a:ext cx="1781095" cy="17810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FCDA1B7E-702D-42BE-A6C1-D907E3904B47}"/>
              </a:ext>
            </a:extLst>
          </p:cNvPr>
          <p:cNvSpPr txBox="1"/>
          <p:nvPr/>
        </p:nvSpPr>
        <p:spPr>
          <a:xfrm>
            <a:off x="6796588" y="4020342"/>
            <a:ext cx="4250826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5050"/>
                </a:solidFill>
                <a:uFillTx/>
                <a:latin typeface="Tw Cen MT"/>
              </a:rPr>
              <a:t>British sociologist and media theorist Professor of Media and Communications at the University of Westminster</a:t>
            </a:r>
          </a:p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5050"/>
                </a:solidFill>
                <a:uFillTx/>
                <a:latin typeface="Tw Cen MT"/>
              </a:rPr>
              <a:t>Born 1971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73874-250D-4D9D-991F-3AC9289679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LIESBET VAN ZOONEN – feminist theory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36E09CCC-C217-4E56-859A-16103FFBFEF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1900"/>
              <a:t>the idea that gender is constructed through discourse, and that its meaning varies according to cultural and historical context</a:t>
            </a:r>
          </a:p>
          <a:p>
            <a:pPr lvl="0">
              <a:lnSpc>
                <a:spcPct val="100000"/>
              </a:lnSpc>
            </a:pPr>
            <a:r>
              <a:rPr lang="en-GB" sz="1900"/>
              <a:t>the idea that the display of women’s bodies as objects to be looked at is a core element of western patriarchal culture </a:t>
            </a:r>
          </a:p>
          <a:p>
            <a:pPr lvl="0">
              <a:lnSpc>
                <a:spcPct val="100000"/>
              </a:lnSpc>
            </a:pPr>
            <a:r>
              <a:rPr lang="en-GB" sz="1900"/>
              <a:t>the idea that in mainstream culture the visual and narrative codes that are used to construct the male body as spectacle differ from those used to objectify the female body.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871DD2B3-1080-4C20-86C7-A57D91863008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GB" sz="1900" b="1" dirty="0">
                <a:solidFill>
                  <a:srgbClr val="FF5050"/>
                </a:solidFill>
              </a:rPr>
              <a:t>Dutch professor of Popular Culture. Born 1959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2DE644B-C8A4-422B-8456-B950B030A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807" y="2829720"/>
            <a:ext cx="1666878" cy="23812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Laura </a:t>
            </a:r>
            <a:r>
              <a:rPr lang="en-GB" dirty="0" err="1" smtClean="0"/>
              <a:t>mulvey</a:t>
            </a:r>
            <a:r>
              <a:rPr lang="en-GB" dirty="0" smtClean="0"/>
              <a:t> – male gaze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en-US" dirty="0"/>
              <a:t>C</a:t>
            </a:r>
            <a:r>
              <a:rPr lang="en-US" altLang="en-US" dirty="0" smtClean="0"/>
              <a:t>oined </a:t>
            </a:r>
            <a:r>
              <a:rPr lang="en-US" altLang="en-US" dirty="0"/>
              <a:t>the term ‘Male Gaze’ in 1975 in the essay ‘Visual Pleasure and Narrative Cinema’. In film the male gaze occurs when the audience is </a:t>
            </a:r>
            <a:r>
              <a:rPr lang="en-US" altLang="en-US" b="1" dirty="0"/>
              <a:t>put into the perspective of a heterosexual man</a:t>
            </a:r>
            <a:r>
              <a:rPr lang="en-US" altLang="en-US" dirty="0"/>
              <a:t>. </a:t>
            </a:r>
          </a:p>
          <a:p>
            <a:pPr>
              <a:defRPr/>
            </a:pPr>
            <a:r>
              <a:rPr lang="en-US" altLang="en-US" dirty="0"/>
              <a:t>The camera lingers on the curves of the female body, and events which occur to women are presented largely in the context of a man’s reaction to these events.  This relegates women to the status of objects. </a:t>
            </a:r>
          </a:p>
          <a:p>
            <a:pPr>
              <a:defRPr/>
            </a:pPr>
            <a:r>
              <a:rPr lang="en-US" altLang="en-US" dirty="0"/>
              <a:t>The female viewer must experience the narrative secondarily, by identification with the male. 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9047747" y="3296833"/>
            <a:ext cx="1600064" cy="2133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1520" y="1819505"/>
            <a:ext cx="3272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CA5255"/>
                </a:solidFill>
              </a:rPr>
              <a:t>British feminist film theorist</a:t>
            </a:r>
          </a:p>
          <a:p>
            <a:pPr algn="r"/>
            <a:r>
              <a:rPr lang="en-GB" b="1" dirty="0" smtClean="0">
                <a:solidFill>
                  <a:srgbClr val="CA5255"/>
                </a:solidFill>
              </a:rPr>
              <a:t>Currently Professor of Film and Media </a:t>
            </a:r>
            <a:r>
              <a:rPr lang="en-GB" b="1" dirty="0">
                <a:solidFill>
                  <a:srgbClr val="CA5255"/>
                </a:solidFill>
              </a:rPr>
              <a:t>S</a:t>
            </a:r>
            <a:r>
              <a:rPr lang="en-GB" b="1" dirty="0" smtClean="0">
                <a:solidFill>
                  <a:srgbClr val="CA5255"/>
                </a:solidFill>
              </a:rPr>
              <a:t>tudies at Birkbeck, University of London</a:t>
            </a:r>
          </a:p>
          <a:p>
            <a:pPr algn="r"/>
            <a:r>
              <a:rPr lang="en-GB" b="1" dirty="0" smtClean="0">
                <a:solidFill>
                  <a:srgbClr val="CA5255"/>
                </a:solidFill>
              </a:rPr>
              <a:t>Born 1941</a:t>
            </a:r>
            <a:endParaRPr lang="en-GB" b="1" dirty="0">
              <a:solidFill>
                <a:srgbClr val="CA52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4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013B16-7B00-46F3-9078-4D32E3A4C3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Bell hooks – FEMINIST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5F863F-6730-47D0-97A3-08583ED0752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</a:pPr>
            <a:r>
              <a:rPr lang="en-GB" sz="2000"/>
              <a:t>the idea that feminism is a struggle to end sexist/patriarchal oppression and the ideology of domination </a:t>
            </a:r>
          </a:p>
          <a:p>
            <a:pPr lvl="0">
              <a:lnSpc>
                <a:spcPct val="110000"/>
              </a:lnSpc>
            </a:pPr>
            <a:r>
              <a:rPr lang="en-GB" sz="2000"/>
              <a:t>the idea that feminism is a political commitment rather than a lifestyle choice </a:t>
            </a:r>
          </a:p>
          <a:p>
            <a:pPr lvl="0">
              <a:lnSpc>
                <a:spcPct val="110000"/>
              </a:lnSpc>
            </a:pPr>
            <a:r>
              <a:rPr lang="en-GB" sz="2000"/>
              <a:t>the idea that race and class as well as sex determine the extent to which individuals are exploited, discriminated against or oppressed.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DF6EDE-7258-4178-A5C8-2BB66D8CE621}"/>
              </a:ext>
            </a:extLst>
          </p:cNvPr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pPr marL="0" lvl="0" indent="0" algn="r">
              <a:lnSpc>
                <a:spcPct val="110000"/>
              </a:lnSpc>
              <a:buNone/>
            </a:pPr>
            <a:r>
              <a:rPr lang="en-GB" sz="2000" b="1" dirty="0">
                <a:solidFill>
                  <a:srgbClr val="FF5050"/>
                </a:solidFill>
              </a:rPr>
              <a:t>American author, feminist and social activist. Born 1952 </a:t>
            </a:r>
          </a:p>
          <a:p>
            <a:pPr lvl="0">
              <a:lnSpc>
                <a:spcPct val="110000"/>
              </a:lnSpc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4B57A4-5308-483D-98A1-7DE91695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790" y="3429000"/>
            <a:ext cx="1987228" cy="19872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00C70-4BC1-4C01-90D4-417298D62B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Bell hooks – media representation cont’d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xmlns="" id="{01C185AA-7EB5-48DD-8906-75D6324DD64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The colour codes: lighter skinned women are considered more desirable and fit better in to the western ideology of beauty.</a:t>
            </a:r>
          </a:p>
          <a:p>
            <a:pPr lvl="0"/>
            <a:r>
              <a:rPr lang="en-GB" dirty="0"/>
              <a:t>Black women are objectified and sexualised in some media (e.g. rap/hip hop) reflecting the colonialist view of black women (sexually disposable).</a:t>
            </a:r>
          </a:p>
          <a:p>
            <a:pPr lvl="0"/>
            <a:r>
              <a:rPr lang="en-GB" dirty="0" err="1"/>
              <a:t>Commodified</a:t>
            </a:r>
            <a:r>
              <a:rPr lang="en-GB" dirty="0"/>
              <a:t> blackness, a mediated view of black culture that is considered the norm.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A5C77-9EA3-46FA-816E-A6EC79C76E8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i="1"/>
              <a:t>Grazia</a:t>
            </a:r>
            <a:r>
              <a:rPr lang="en-GB"/>
              <a:t> got in to trouble for how it represented lupita Nyong’o (November 2017)</a:t>
            </a:r>
          </a:p>
        </p:txBody>
      </p:sp>
      <p:pic>
        <p:nvPicPr>
          <p:cNvPr id="3" name="Content Placeholder 4">
            <a:hlinkClick r:id="rId2"/>
            <a:extLst>
              <a:ext uri="{FF2B5EF4-FFF2-40B4-BE49-F238E27FC236}">
                <a16:creationId xmlns:a16="http://schemas.microsoft.com/office/drawing/2014/main" xmlns="" id="{A8D171E6-F8D6-4D5C-9C9E-0F495B27D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7775" y="2249488"/>
            <a:ext cx="4193282" cy="354170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8E1E-ECD0-4B6F-BBAC-1F6228630F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Paul Gilroy – ethnicity &amp; post colonial theory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xmlns="" id="{FC958BFC-14E4-4DE4-B54E-67FA8AEF885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</a:pPr>
            <a:r>
              <a:rPr lang="en-GB" dirty="0"/>
              <a:t>the idea that colonial discourses continue to inform contemporary attitudes to race and ethnicity in the postcolonial era </a:t>
            </a:r>
          </a:p>
          <a:p>
            <a:pPr lvl="0">
              <a:lnSpc>
                <a:spcPct val="110000"/>
              </a:lnSpc>
            </a:pPr>
            <a:r>
              <a:rPr lang="en-GB" dirty="0"/>
              <a:t>the idea that </a:t>
            </a:r>
            <a:r>
              <a:rPr lang="en-GB" dirty="0" err="1"/>
              <a:t>civilisationism</a:t>
            </a:r>
            <a:r>
              <a:rPr lang="en-GB" dirty="0"/>
              <a:t> constructs racial hierarchies and sets up binary oppositions based on notions of otherness.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xmlns="" id="{B8D0DA77-DE74-432E-B0F6-838DE604B6DA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9334496" y="2097084"/>
            <a:ext cx="1712908" cy="1712908"/>
          </a:xfr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6A4A7061-FF27-4E97-8029-8E3C1494857F}"/>
              </a:ext>
            </a:extLst>
          </p:cNvPr>
          <p:cNvSpPr txBox="1"/>
          <p:nvPr/>
        </p:nvSpPr>
        <p:spPr>
          <a:xfrm>
            <a:off x="6332558" y="4015871"/>
            <a:ext cx="4878388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5050"/>
                </a:solidFill>
                <a:uFillTx/>
                <a:latin typeface="Tw Cen MT"/>
              </a:rPr>
              <a:t>British writer and cultural theorist  </a:t>
            </a:r>
          </a:p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5050"/>
                </a:solidFill>
                <a:uFillTx/>
                <a:latin typeface="Tw Cen MT"/>
              </a:rPr>
              <a:t>Professor of American and English Literature at King's College London.</a:t>
            </a:r>
          </a:p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5050"/>
                </a:solidFill>
                <a:uFillTx/>
                <a:latin typeface="Tw Cen MT"/>
              </a:rPr>
              <a:t>Born 1956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rcu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TM04033919%5b%5bfn=Circuit%5d%5d</Template>
  <TotalTime>112</TotalTime>
  <Words>716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Tw Cen MT</vt:lpstr>
      <vt:lpstr>Circuit</vt:lpstr>
      <vt:lpstr>REPRESENTATION THEORISTS</vt:lpstr>
      <vt:lpstr>STUART HALL – representation theory</vt:lpstr>
      <vt:lpstr>DAVID GAUNTLETT – THEORY OF IDENTITY</vt:lpstr>
      <vt:lpstr>LIESBET VAN ZOONEN – feminist theory</vt:lpstr>
      <vt:lpstr>Laura mulvey – male gaze theory</vt:lpstr>
      <vt:lpstr>Bell hooks – FEMINIST THEORY</vt:lpstr>
      <vt:lpstr>Bell hooks – media representation cont’d</vt:lpstr>
      <vt:lpstr>Grazia got in to trouble for how it represented lupita Nyong’o (November 2017)</vt:lpstr>
      <vt:lpstr>Paul Gilroy – ethnicity &amp; post colonial theory</vt:lpstr>
      <vt:lpstr>Judith butler – theories of gender performativity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 THEORISTS</dc:title>
  <dc:creator>Tina Donnelly</dc:creator>
  <cp:lastModifiedBy>Tina Donnelly</cp:lastModifiedBy>
  <cp:revision>11</cp:revision>
  <dcterms:created xsi:type="dcterms:W3CDTF">2017-11-10T16:53:52Z</dcterms:created>
  <dcterms:modified xsi:type="dcterms:W3CDTF">2018-01-13T19:41:34Z</dcterms:modified>
</cp:coreProperties>
</file>