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711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bowdoin.edu/heijiscroll/viewer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4454"/>
            <a:ext cx="13004800" cy="806810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Night Attack on the Sanjô Palace, second half of the 13th century"/>
          <p:cNvSpPr txBox="1"/>
          <p:nvPr/>
        </p:nvSpPr>
        <p:spPr>
          <a:xfrm>
            <a:off x="1627124" y="8659470"/>
            <a:ext cx="97505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i="1"/>
              <a:t>Night Attack on the Sanjô Palace</a:t>
            </a:r>
            <a:r>
              <a:t>, second half of the 13th century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Key words to remember:"/>
          <p:cNvSpPr txBox="1"/>
          <p:nvPr/>
        </p:nvSpPr>
        <p:spPr>
          <a:xfrm>
            <a:off x="287358" y="328270"/>
            <a:ext cx="38618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r>
              <a:t>Key words to remember:  </a:t>
            </a:r>
          </a:p>
        </p:txBody>
      </p:sp>
      <p:sp>
        <p:nvSpPr>
          <p:cNvPr id="123" name="Emaki"/>
          <p:cNvSpPr txBox="1"/>
          <p:nvPr/>
        </p:nvSpPr>
        <p:spPr>
          <a:xfrm>
            <a:off x="325678" y="1043704"/>
            <a:ext cx="110124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Emaki </a:t>
            </a:r>
          </a:p>
        </p:txBody>
      </p:sp>
      <p:sp>
        <p:nvSpPr>
          <p:cNvPr id="124" name="otoko‐e"/>
          <p:cNvSpPr txBox="1"/>
          <p:nvPr/>
        </p:nvSpPr>
        <p:spPr>
          <a:xfrm>
            <a:off x="346506" y="1759137"/>
            <a:ext cx="133898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otoko‐e </a:t>
            </a:r>
          </a:p>
        </p:txBody>
      </p:sp>
      <p:sp>
        <p:nvSpPr>
          <p:cNvPr id="125" name="Heiji Insurrection of 1159‐60 aka Heiji rebellion"/>
          <p:cNvSpPr txBox="1"/>
          <p:nvPr/>
        </p:nvSpPr>
        <p:spPr>
          <a:xfrm>
            <a:off x="361323" y="2474570"/>
            <a:ext cx="686348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Heiji Insurrection of 1159‐60 aka Heiji rebellion</a:t>
            </a:r>
          </a:p>
        </p:txBody>
      </p:sp>
      <p:sp>
        <p:nvSpPr>
          <p:cNvPr id="126" name="Shōgun"/>
          <p:cNvSpPr txBox="1"/>
          <p:nvPr/>
        </p:nvSpPr>
        <p:spPr>
          <a:xfrm>
            <a:off x="377189" y="3190004"/>
            <a:ext cx="122682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Shōgun</a:t>
            </a:r>
          </a:p>
        </p:txBody>
      </p:sp>
      <p:sp>
        <p:nvSpPr>
          <p:cNvPr id="127" name="http://learn.bowdoin.edu/heijiscroll/viewer.html"/>
          <p:cNvSpPr txBox="1"/>
          <p:nvPr/>
        </p:nvSpPr>
        <p:spPr>
          <a:xfrm>
            <a:off x="444635" y="4646270"/>
            <a:ext cx="697626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http://learn.bowdoin.edu/heijiscroll/viewer.html</a:t>
            </a:r>
          </a:p>
        </p:txBody>
      </p:sp>
      <p:sp>
        <p:nvSpPr>
          <p:cNvPr id="128" name="Kyoto"/>
          <p:cNvSpPr txBox="1"/>
          <p:nvPr/>
        </p:nvSpPr>
        <p:spPr>
          <a:xfrm>
            <a:off x="390143" y="3905437"/>
            <a:ext cx="97231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Kyoto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Greaney</dc:creator>
  <cp:lastModifiedBy>Daniel Greaney</cp:lastModifiedBy>
  <cp:revision>1</cp:revision>
  <dcterms:modified xsi:type="dcterms:W3CDTF">2018-03-22T13:40:35Z</dcterms:modified>
</cp:coreProperties>
</file>