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21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69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27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2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50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0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29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4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02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00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45CA-B236-4B70-AE2E-DED4DF0D0924}" type="datetimeFigureOut">
              <a:rPr lang="en-GB" smtClean="0"/>
              <a:t>23/03/2018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0FF6C-FA55-41F8-BFAE-99FF9B3CE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25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Creating a Book Using Microsoft Publisher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74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389" y="178057"/>
            <a:ext cx="10515600" cy="20214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Open up Publisher and you will get a menu with lots of different options, scroll down until you see </a:t>
            </a:r>
            <a:r>
              <a:rPr lang="en-GB" dirty="0" smtClean="0">
                <a:solidFill>
                  <a:srgbClr val="FF0000"/>
                </a:solidFill>
              </a:rPr>
              <a:t>‘</a:t>
            </a:r>
            <a:r>
              <a:rPr lang="en-GB" b="1" dirty="0" smtClean="0">
                <a:solidFill>
                  <a:srgbClr val="FF0000"/>
                </a:solidFill>
              </a:rPr>
              <a:t>Programs</a:t>
            </a:r>
            <a:r>
              <a:rPr lang="en-GB" dirty="0" smtClean="0">
                <a:solidFill>
                  <a:srgbClr val="FF0000"/>
                </a:solidFill>
              </a:rPr>
              <a:t>’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114" y="1037967"/>
            <a:ext cx="10635047" cy="56779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07955" y="5123935"/>
            <a:ext cx="1417859" cy="14745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17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632" y="12039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Select</a:t>
            </a:r>
            <a:r>
              <a:rPr lang="en-GB" b="1" dirty="0" smtClean="0">
                <a:solidFill>
                  <a:srgbClr val="FF0000"/>
                </a:solidFill>
              </a:rPr>
              <a:t> ‘½ A4 Booklet’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Leave all other settings on default and click </a:t>
            </a:r>
            <a:r>
              <a:rPr lang="en-GB" b="1" dirty="0" smtClean="0">
                <a:solidFill>
                  <a:srgbClr val="FF0000"/>
                </a:solidFill>
              </a:rPr>
              <a:t>‘create’</a:t>
            </a:r>
            <a:endParaRPr lang="en-GB" b="1" dirty="0">
              <a:solidFill>
                <a:srgbClr val="FF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84421" y="1349726"/>
            <a:ext cx="9976021" cy="5208668"/>
            <a:chOff x="230660" y="1374440"/>
            <a:chExt cx="9226378" cy="481726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0660" y="1374440"/>
              <a:ext cx="9226378" cy="481726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304800" y="3130378"/>
              <a:ext cx="840259" cy="1210964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159579" y="4471730"/>
              <a:ext cx="770238" cy="355643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9443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65" y="87440"/>
            <a:ext cx="11928129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GB" dirty="0" smtClean="0"/>
              <a:t>When you click create you will get an error message pop up on screen, click </a:t>
            </a:r>
            <a:r>
              <a:rPr lang="en-GB" b="1" dirty="0" smtClean="0">
                <a:solidFill>
                  <a:srgbClr val="FF0000"/>
                </a:solidFill>
              </a:rPr>
              <a:t>‘Yes’</a:t>
            </a:r>
          </a:p>
          <a:p>
            <a:pPr marL="514350" indent="-514350">
              <a:buFont typeface="+mj-lt"/>
              <a:buAutoNum type="arabicPeriod" startAt="4"/>
            </a:pPr>
            <a:endParaRPr lang="en-GB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endParaRPr lang="en-GB" b="1" dirty="0" smtClean="0">
              <a:solidFill>
                <a:srgbClr val="FF0000"/>
              </a:solidFill>
            </a:endParaRPr>
          </a:p>
          <a:p>
            <a:endParaRPr lang="en-GB" b="1" dirty="0" smtClean="0">
              <a:solidFill>
                <a:srgbClr val="FF0000"/>
              </a:solidFill>
            </a:endParaRPr>
          </a:p>
          <a:p>
            <a:endParaRPr lang="en-GB" b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341" y="853410"/>
            <a:ext cx="10020300" cy="14097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83272" y="1766002"/>
            <a:ext cx="739733" cy="3264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682960" y="2307651"/>
            <a:ext cx="92903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GB" sz="2800" dirty="0" smtClean="0"/>
              <a:t>This will open up your publisher document, but you will only have 4 pages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sz="2800" dirty="0" smtClean="0"/>
              <a:t>To add more pages right click on the double page and select </a:t>
            </a:r>
            <a:r>
              <a:rPr lang="en-GB" sz="2800" b="1" dirty="0" smtClean="0">
                <a:solidFill>
                  <a:srgbClr val="FF0000"/>
                </a:solidFill>
              </a:rPr>
              <a:t>‘Insert Duplicate Page’ </a:t>
            </a:r>
          </a:p>
          <a:p>
            <a:pPr marL="514350" indent="-514350">
              <a:buFont typeface="+mj-lt"/>
              <a:buAutoNum type="arabicPeriod" startAt="6"/>
            </a:pPr>
            <a:endParaRPr lang="en-GB" sz="2800" dirty="0" smtClean="0"/>
          </a:p>
          <a:p>
            <a:pPr marL="514350" indent="-514350">
              <a:buFont typeface="+mj-lt"/>
              <a:buAutoNum type="arabicPeriod" startAt="6"/>
            </a:pPr>
            <a:endParaRPr lang="en-GB" sz="2800" dirty="0"/>
          </a:p>
          <a:p>
            <a:pPr marL="514350" indent="-514350">
              <a:buFont typeface="+mj-lt"/>
              <a:buAutoNum type="arabicPeriod" startAt="6"/>
            </a:pPr>
            <a:endParaRPr lang="en-GB" sz="2800" dirty="0" smtClean="0"/>
          </a:p>
          <a:p>
            <a:pPr marL="514350" indent="-514350">
              <a:buFont typeface="+mj-lt"/>
              <a:buAutoNum type="arabicPeriod" startAt="6"/>
            </a:pPr>
            <a:endParaRPr lang="en-GB" sz="2800" dirty="0"/>
          </a:p>
          <a:p>
            <a:pPr marL="514350" indent="-514350">
              <a:buFont typeface="+mj-lt"/>
              <a:buAutoNum type="arabicPeriod" startAt="6"/>
            </a:pPr>
            <a:endParaRPr lang="en-GB" sz="2800" dirty="0"/>
          </a:p>
          <a:p>
            <a:r>
              <a:rPr lang="en-GB" sz="2800" b="1" dirty="0" smtClean="0">
                <a:solidFill>
                  <a:srgbClr val="FF0000"/>
                </a:solidFill>
              </a:rPr>
              <a:t>NOTE: </a:t>
            </a:r>
            <a:r>
              <a:rPr lang="en-GB" sz="2800" dirty="0" smtClean="0">
                <a:solidFill>
                  <a:srgbClr val="FF0000"/>
                </a:solidFill>
              </a:rPr>
              <a:t>The number of pages MUST be a multiple of 4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82960" y="4126381"/>
            <a:ext cx="71833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GB" sz="2800" dirty="0" smtClean="0"/>
              <a:t>You will get another pop up, make sure you select </a:t>
            </a:r>
            <a:r>
              <a:rPr lang="en-GB" sz="2800" b="1" dirty="0" smtClean="0">
                <a:solidFill>
                  <a:srgbClr val="FF0000"/>
                </a:solidFill>
              </a:rPr>
              <a:t>‘Insert Duplicate of Both Pages’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sz="2800" dirty="0" smtClean="0"/>
              <a:t>Do this as many times as needed to get the correct amount of pages that you need</a:t>
            </a:r>
          </a:p>
          <a:p>
            <a:endParaRPr lang="en-GB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292894" y="2263109"/>
            <a:ext cx="2936338" cy="4442480"/>
            <a:chOff x="292894" y="2263109"/>
            <a:chExt cx="2936338" cy="4442480"/>
          </a:xfrm>
        </p:grpSpPr>
        <p:grpSp>
          <p:nvGrpSpPr>
            <p:cNvPr id="17" name="Group 16"/>
            <p:cNvGrpSpPr/>
            <p:nvPr/>
          </p:nvGrpSpPr>
          <p:grpSpPr>
            <a:xfrm>
              <a:off x="292894" y="2263109"/>
              <a:ext cx="2303151" cy="4442480"/>
              <a:chOff x="292894" y="2263109"/>
              <a:chExt cx="1968843" cy="3797643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 rotWithShape="1">
              <a:blip r:embed="rId3"/>
              <a:srcRect r="83851" b="44625"/>
              <a:stretch/>
            </p:blipFill>
            <p:spPr>
              <a:xfrm>
                <a:off x="292894" y="2263109"/>
                <a:ext cx="1968843" cy="3797643"/>
              </a:xfrm>
              <a:prstGeom prst="rect">
                <a:avLst/>
              </a:prstGeom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714117" y="4582320"/>
                <a:ext cx="1126396" cy="247894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0" name="Straight Arrow Connector 19"/>
            <p:cNvCxnSpPr>
              <a:stCxn id="11" idx="0"/>
            </p:cNvCxnSpPr>
            <p:nvPr/>
          </p:nvCxnSpPr>
          <p:spPr>
            <a:xfrm flipV="1">
              <a:off x="1444469" y="3897681"/>
              <a:ext cx="1784763" cy="107843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806249" y="4081840"/>
            <a:ext cx="3237453" cy="1529513"/>
            <a:chOff x="8806249" y="4081840"/>
            <a:chExt cx="3237453" cy="152951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21579" y="4081840"/>
              <a:ext cx="2222123" cy="1529513"/>
            </a:xfrm>
            <a:prstGeom prst="rect">
              <a:avLst/>
            </a:prstGeom>
          </p:spPr>
        </p:pic>
        <p:cxnSp>
          <p:nvCxnSpPr>
            <p:cNvPr id="25" name="Straight Arrow Connector 24"/>
            <p:cNvCxnSpPr/>
            <p:nvPr/>
          </p:nvCxnSpPr>
          <p:spPr>
            <a:xfrm flipV="1">
              <a:off x="8806249" y="4621355"/>
              <a:ext cx="1250478" cy="20740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10056727" y="4547285"/>
              <a:ext cx="1805760" cy="19770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0630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84" y="318101"/>
            <a:ext cx="11230232" cy="132122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Once you have inserted the amount of pages that you want you can start placing your images on each page. 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 smtClean="0"/>
              <a:t>You may have to test print a few times to get the order correct.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573" y="1705232"/>
            <a:ext cx="9187248" cy="476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8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86182"/>
            <a:ext cx="10515600" cy="1325563"/>
          </a:xfrm>
        </p:spPr>
        <p:txBody>
          <a:bodyPr/>
          <a:lstStyle/>
          <a:p>
            <a:r>
              <a:rPr lang="en-GB" dirty="0" smtClean="0"/>
              <a:t>Printing Your Book…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1806358"/>
            <a:ext cx="8315325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10"/>
            </a:pPr>
            <a:r>
              <a:rPr lang="en-GB" dirty="0"/>
              <a:t>Once you have placed all of your images you need to print to </a:t>
            </a:r>
            <a:r>
              <a:rPr lang="en-GB" b="1" dirty="0">
                <a:solidFill>
                  <a:srgbClr val="FF0000"/>
                </a:solidFill>
              </a:rPr>
              <a:t>COLLEGE ON </a:t>
            </a:r>
            <a:r>
              <a:rPr lang="en-GB" b="1" dirty="0" smtClean="0">
                <a:solidFill>
                  <a:srgbClr val="FF0000"/>
                </a:solidFill>
              </a:rPr>
              <a:t>SPOCK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 smtClean="0"/>
              <a:t>Make sure in the settings it says </a:t>
            </a:r>
            <a:r>
              <a:rPr lang="en-GB" b="1" dirty="0" smtClean="0">
                <a:solidFill>
                  <a:srgbClr val="00B050"/>
                </a:solidFill>
              </a:rPr>
              <a:t>‘Booklet, side-folded</a:t>
            </a:r>
            <a:r>
              <a:rPr lang="en-GB" b="1" dirty="0" smtClean="0">
                <a:solidFill>
                  <a:srgbClr val="00B050"/>
                </a:solidFill>
              </a:rPr>
              <a:t>’</a:t>
            </a:r>
            <a:endParaRPr lang="en-GB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GB" dirty="0" smtClean="0"/>
              <a:t>You should also have it set to </a:t>
            </a:r>
            <a:r>
              <a:rPr lang="en-GB" b="1" dirty="0" smtClean="0">
                <a:solidFill>
                  <a:srgbClr val="00B050"/>
                </a:solidFill>
              </a:rPr>
              <a:t>‘Print on Both Sides’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016" y="562408"/>
            <a:ext cx="3181350" cy="54006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274011" y="3163330"/>
            <a:ext cx="1334857" cy="85023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608868" y="4003963"/>
            <a:ext cx="2876550" cy="38727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608868" y="4864279"/>
            <a:ext cx="2876550" cy="38727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567055" y="4143393"/>
            <a:ext cx="2041813" cy="97848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74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Binding Your Book…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3881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3"/>
            </a:pPr>
            <a:r>
              <a:rPr lang="en-GB" dirty="0" smtClean="0"/>
              <a:t>Once you have printed your book you need to bind it together by sewing it.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dirty="0" smtClean="0"/>
              <a:t>To do this, you first need fold each page of your book in half, make sure you don’t mess up the order!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dirty="0" smtClean="0"/>
              <a:t>Then you need to make 3 holes in the centre fold of each page using a </a:t>
            </a:r>
            <a:r>
              <a:rPr lang="en-GB" dirty="0" smtClean="0"/>
              <a:t>needle</a:t>
            </a:r>
            <a:endParaRPr lang="en-GB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6236043" y="1993557"/>
            <a:ext cx="5552303" cy="3632887"/>
            <a:chOff x="6236043" y="1993557"/>
            <a:chExt cx="5552303" cy="3632887"/>
          </a:xfrm>
        </p:grpSpPr>
        <p:sp>
          <p:nvSpPr>
            <p:cNvPr id="5" name="Rectangle 4"/>
            <p:cNvSpPr/>
            <p:nvPr/>
          </p:nvSpPr>
          <p:spPr>
            <a:xfrm>
              <a:off x="6236043" y="1993557"/>
              <a:ext cx="5552303" cy="363288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>
            <a:xfrm>
              <a:off x="9012195" y="1993557"/>
              <a:ext cx="0" cy="36328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8962767" y="3810000"/>
              <a:ext cx="98854" cy="12356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8973064" y="2848233"/>
              <a:ext cx="78260" cy="10709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8962767" y="4788243"/>
              <a:ext cx="98854" cy="12356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15475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604" y="1434751"/>
            <a:ext cx="5463746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n-GB" dirty="0" smtClean="0"/>
              <a:t>Once you have made your holes use a needle and tread to sew your book together.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 smtClean="0"/>
              <a:t>Go in through the </a:t>
            </a:r>
            <a:r>
              <a:rPr lang="en-GB" b="1" dirty="0" smtClean="0">
                <a:solidFill>
                  <a:srgbClr val="FF0000"/>
                </a:solidFill>
              </a:rPr>
              <a:t>centre hole </a:t>
            </a:r>
            <a:r>
              <a:rPr lang="en-GB" dirty="0" smtClean="0"/>
              <a:t>from the </a:t>
            </a:r>
            <a:r>
              <a:rPr lang="en-GB" b="1" dirty="0" smtClean="0">
                <a:solidFill>
                  <a:srgbClr val="FF0000"/>
                </a:solidFill>
              </a:rPr>
              <a:t>outside</a:t>
            </a:r>
            <a:r>
              <a:rPr lang="en-GB" dirty="0" smtClean="0"/>
              <a:t> first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 smtClean="0"/>
              <a:t>Then up to the </a:t>
            </a:r>
            <a:r>
              <a:rPr lang="en-GB" b="1" dirty="0" smtClean="0">
                <a:solidFill>
                  <a:srgbClr val="FF00FF"/>
                </a:solidFill>
              </a:rPr>
              <a:t>top</a:t>
            </a:r>
            <a:r>
              <a:rPr lang="en-GB" dirty="0" smtClean="0">
                <a:solidFill>
                  <a:srgbClr val="FF00FF"/>
                </a:solidFill>
              </a:rPr>
              <a:t> </a:t>
            </a:r>
            <a:r>
              <a:rPr lang="en-GB" dirty="0" smtClean="0"/>
              <a:t>hole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 smtClean="0"/>
              <a:t>All the way down to the </a:t>
            </a:r>
            <a:r>
              <a:rPr lang="en-GB" b="1" dirty="0" smtClean="0">
                <a:solidFill>
                  <a:srgbClr val="00B050"/>
                </a:solidFill>
              </a:rPr>
              <a:t>bottom </a:t>
            </a:r>
            <a:r>
              <a:rPr lang="en-GB" dirty="0" smtClean="0"/>
              <a:t>hole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 smtClean="0"/>
              <a:t>And then out through the </a:t>
            </a:r>
            <a:r>
              <a:rPr lang="en-GB" b="1" dirty="0" smtClean="0">
                <a:solidFill>
                  <a:srgbClr val="A217D9"/>
                </a:solidFill>
              </a:rPr>
              <a:t>middle</a:t>
            </a:r>
            <a:r>
              <a:rPr lang="en-GB" dirty="0" smtClean="0">
                <a:solidFill>
                  <a:srgbClr val="A217D9"/>
                </a:solidFill>
              </a:rPr>
              <a:t> </a:t>
            </a:r>
            <a:r>
              <a:rPr lang="en-GB" dirty="0" smtClean="0"/>
              <a:t>hole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dirty="0" smtClean="0"/>
              <a:t>Then you just need to </a:t>
            </a:r>
            <a:r>
              <a:rPr lang="en-GB" b="1" dirty="0" smtClean="0">
                <a:solidFill>
                  <a:srgbClr val="00B0F0"/>
                </a:solidFill>
              </a:rPr>
              <a:t>tie together </a:t>
            </a:r>
            <a:r>
              <a:rPr lang="en-GB" dirty="0" smtClean="0"/>
              <a:t>the two ends of string as neatly as possible.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116" y="0"/>
            <a:ext cx="5346915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 rot="1392955">
            <a:off x="6550472" y="3173546"/>
            <a:ext cx="609600" cy="33008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 rot="5584987">
            <a:off x="7707888" y="2650442"/>
            <a:ext cx="609600" cy="330086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 rot="5584987">
            <a:off x="6809383" y="2217956"/>
            <a:ext cx="609600" cy="33008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 rot="3905951">
            <a:off x="6808485" y="4915138"/>
            <a:ext cx="611498" cy="33008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7606103">
            <a:off x="6607712" y="4129887"/>
            <a:ext cx="611498" cy="33008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2332716">
            <a:off x="7671546" y="3676353"/>
            <a:ext cx="611498" cy="330086"/>
          </a:xfrm>
          <a:prstGeom prst="ellipse">
            <a:avLst/>
          </a:prstGeom>
          <a:noFill/>
          <a:ln w="38100">
            <a:solidFill>
              <a:srgbClr val="A217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 rot="5864788">
            <a:off x="7730490" y="4694442"/>
            <a:ext cx="611498" cy="330086"/>
          </a:xfrm>
          <a:prstGeom prst="ellipse">
            <a:avLst/>
          </a:prstGeom>
          <a:noFill/>
          <a:ln w="38100"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32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351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Creating a Book Using Microsoft Publisher</vt:lpstr>
      <vt:lpstr>PowerPoint Presentation</vt:lpstr>
      <vt:lpstr>PowerPoint Presentation</vt:lpstr>
      <vt:lpstr>PowerPoint Presentation</vt:lpstr>
      <vt:lpstr>PowerPoint Presentation</vt:lpstr>
      <vt:lpstr>Printing Your Book…</vt:lpstr>
      <vt:lpstr>Binding Your Book…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Book Using Microsoft Publisher</dc:title>
  <dc:creator>Ellie Coleman</dc:creator>
  <cp:lastModifiedBy>Ellie Coleman</cp:lastModifiedBy>
  <cp:revision>6</cp:revision>
  <dcterms:created xsi:type="dcterms:W3CDTF">2018-03-23T11:32:34Z</dcterms:created>
  <dcterms:modified xsi:type="dcterms:W3CDTF">2018-03-23T11:59:39Z</dcterms:modified>
</cp:coreProperties>
</file>