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1" r:id="rId9"/>
    <p:sldId id="262" r:id="rId10"/>
    <p:sldId id="265" r:id="rId11"/>
    <p:sldId id="266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9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7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9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9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8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9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8DFE-B1F1-C748-8EBD-EDC0FD5C40D7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5D04-29B3-B547-B394-7E13C923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3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DF1397-ECD7-1543-A118-67F5789EF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163" y="958230"/>
            <a:ext cx="7429500" cy="1655762"/>
          </a:xfrm>
        </p:spPr>
        <p:txBody>
          <a:bodyPr/>
          <a:lstStyle/>
          <a:p>
            <a:r>
              <a:rPr lang="en-US" sz="3200" dirty="0"/>
              <a:t>Potential Outcomes idea- a book.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AB4A02-A85D-9842-BB01-CB5A8EB4AA5F}"/>
              </a:ext>
            </a:extLst>
          </p:cNvPr>
          <p:cNvSpPr txBox="1"/>
          <p:nvPr/>
        </p:nvSpPr>
        <p:spPr>
          <a:xfrm>
            <a:off x="1917225" y="2236303"/>
            <a:ext cx="57733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be printed out on A4 paper to give an A5 or A6 book.</a:t>
            </a:r>
          </a:p>
          <a:p>
            <a:r>
              <a:rPr lang="en-US" dirty="0"/>
              <a:t>]If you want A4, work with an A3 original page in your </a:t>
            </a:r>
          </a:p>
          <a:p>
            <a:r>
              <a:rPr lang="en-US" dirty="0" err="1"/>
              <a:t>Programme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You need 300 dots per inch for image resolution to be right,</a:t>
            </a:r>
          </a:p>
          <a:p>
            <a:r>
              <a:rPr lang="en-US" dirty="0"/>
              <a:t>This is usually the default setting… but check.</a:t>
            </a:r>
          </a:p>
        </p:txBody>
      </p:sp>
    </p:spTree>
    <p:extLst>
      <p:ext uri="{BB962C8B-B14F-4D97-AF65-F5344CB8AC3E}">
        <p14:creationId xmlns:p14="http://schemas.microsoft.com/office/powerpoint/2010/main" val="1924582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BC0D-567A-2F4E-94D9-BB649359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A30460-FCF8-8645-9F14-4199BD918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748" y="294999"/>
            <a:ext cx="4293704" cy="28677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2A8639-9504-444E-8590-EFA4275597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3494" y="96285"/>
            <a:ext cx="3359426" cy="4290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C2658C-52CB-CF4F-87C3-870E09DAC6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362022"/>
            <a:ext cx="3160644" cy="2967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7DB764-29FB-DA48-B799-F1EC0A28E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6321" y="3940548"/>
            <a:ext cx="2173358" cy="24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0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736E-4E30-FD4B-AF0E-EDA9F366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A934CE-BE05-DC42-A8E3-2F9840687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4392" y="-1162879"/>
            <a:ext cx="14577391" cy="8199783"/>
          </a:xfrm>
        </p:spPr>
      </p:pic>
    </p:spTree>
    <p:extLst>
      <p:ext uri="{BB962C8B-B14F-4D97-AF65-F5344CB8AC3E}">
        <p14:creationId xmlns:p14="http://schemas.microsoft.com/office/powerpoint/2010/main" val="6951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809F1B-3714-CF45-B0A8-3876FF663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06" y="2029142"/>
            <a:ext cx="4750011" cy="192787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EE402-A711-1B4C-9F17-55C8B78DE3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657" y="1599515"/>
            <a:ext cx="3215122" cy="2297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86527-BCCC-134A-977F-D5A8097216D3}"/>
              </a:ext>
            </a:extLst>
          </p:cNvPr>
          <p:cNvSpPr txBox="1"/>
          <p:nvPr/>
        </p:nvSpPr>
        <p:spPr>
          <a:xfrm>
            <a:off x="434904" y="636104"/>
            <a:ext cx="9036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Create an A4 </a:t>
            </a:r>
            <a:r>
              <a:rPr lang="en-US" sz="2400" dirty="0" err="1"/>
              <a:t>Powerpoint</a:t>
            </a:r>
            <a:r>
              <a:rPr lang="en-US" sz="2400" dirty="0"/>
              <a:t>, or work in Photoshop and create an A4 page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9EB3D-2038-D040-BA82-721AAD915A69}"/>
              </a:ext>
            </a:extLst>
          </p:cNvPr>
          <p:cNvSpPr txBox="1"/>
          <p:nvPr/>
        </p:nvSpPr>
        <p:spPr>
          <a:xfrm>
            <a:off x="574507" y="1629032"/>
            <a:ext cx="1648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</a:t>
            </a:r>
            <a:r>
              <a:rPr lang="en-US" sz="2000" dirty="0" err="1"/>
              <a:t>Powerpoint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B7EAB-935C-3744-B7D5-6F38366D66DA}"/>
              </a:ext>
            </a:extLst>
          </p:cNvPr>
          <p:cNvSpPr txBox="1"/>
          <p:nvPr/>
        </p:nvSpPr>
        <p:spPr>
          <a:xfrm>
            <a:off x="5910448" y="4080846"/>
            <a:ext cx="3571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Have two images to be you pages</a:t>
            </a:r>
          </a:p>
          <a:p>
            <a:r>
              <a:rPr lang="en-US" dirty="0"/>
              <a:t>Side by side and add text if wanted.,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F3DB4-050B-FD42-88EA-2CF1C7B36E49}"/>
              </a:ext>
            </a:extLst>
          </p:cNvPr>
          <p:cNvSpPr txBox="1"/>
          <p:nvPr/>
        </p:nvSpPr>
        <p:spPr>
          <a:xfrm>
            <a:off x="844206" y="4472609"/>
            <a:ext cx="14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Photoshop</a:t>
            </a:r>
          </a:p>
        </p:txBody>
      </p:sp>
    </p:spTree>
    <p:extLst>
      <p:ext uri="{BB962C8B-B14F-4D97-AF65-F5344CB8AC3E}">
        <p14:creationId xmlns:p14="http://schemas.microsoft.com/office/powerpoint/2010/main" val="426096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2AF0-6BDE-1141-B89F-3A305E437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of pages with two eventual ‘book pages’ per A4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E800F1-99CA-1D48-8E6D-D8472C293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51" y="1791495"/>
            <a:ext cx="8543925" cy="163750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C87348-2876-424A-B9C1-0FEFD6FD9C2C}"/>
              </a:ext>
            </a:extLst>
          </p:cNvPr>
          <p:cNvSpPr txBox="1"/>
          <p:nvPr/>
        </p:nvSpPr>
        <p:spPr>
          <a:xfrm>
            <a:off x="859087" y="3429000"/>
            <a:ext cx="205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 format 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BE735-33BB-924D-A0C2-1074AA044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056" y="3752814"/>
            <a:ext cx="1793364" cy="2474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A49FA-7A3F-5540-9A2F-BDA0353E7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426" y="4031628"/>
            <a:ext cx="3206835" cy="2236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74AEB5-799F-C040-A8C6-C322B5BA5746}"/>
              </a:ext>
            </a:extLst>
          </p:cNvPr>
          <p:cNvSpPr txBox="1"/>
          <p:nvPr/>
        </p:nvSpPr>
        <p:spPr>
          <a:xfrm>
            <a:off x="1034957" y="6227657"/>
            <a:ext cx="408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Rectangular format landscape orientation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35ED1-6B9F-6940-AAEA-6640C28750C2}"/>
              </a:ext>
            </a:extLst>
          </p:cNvPr>
          <p:cNvSpPr txBox="1"/>
          <p:nvPr/>
        </p:nvSpPr>
        <p:spPr>
          <a:xfrm>
            <a:off x="5664210" y="6228305"/>
            <a:ext cx="3858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Rectangular format portrait orientation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1643-A57A-2A4E-8DE5-408FCC9E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20525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When printing set number of pages per sheet to achieved required size. 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100" dirty="0"/>
              <a:t>	</a:t>
            </a:r>
            <a:r>
              <a:rPr lang="en-US" sz="3100" dirty="0" err="1"/>
              <a:t>Eg</a:t>
            </a:r>
            <a:r>
              <a:rPr lang="en-US" sz="3100" dirty="0"/>
              <a:t> with two page originals ‘2’ for A6 pages.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8C5931-6A37-AC4E-A496-440F578AB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78" y="1825625"/>
            <a:ext cx="7948444" cy="4351338"/>
          </a:xfrm>
        </p:spPr>
      </p:pic>
    </p:spTree>
    <p:extLst>
      <p:ext uri="{BB962C8B-B14F-4D97-AF65-F5344CB8AC3E}">
        <p14:creationId xmlns:p14="http://schemas.microsoft.com/office/powerpoint/2010/main" val="322053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7A978-3E75-2645-90C2-EBA67063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454025"/>
            <a:ext cx="8543925" cy="1991001"/>
          </a:xfrm>
        </p:spPr>
        <p:txBody>
          <a:bodyPr>
            <a:normAutofit/>
          </a:bodyPr>
          <a:lstStyle/>
          <a:p>
            <a:r>
              <a:rPr lang="en-US" dirty="0"/>
              <a:t>Cut out pages and fold in half.</a:t>
            </a:r>
          </a:p>
          <a:p>
            <a:r>
              <a:rPr lang="en-US" dirty="0"/>
              <a:t>Glue back to back, lining-up carefully at the spine.</a:t>
            </a:r>
          </a:p>
          <a:p>
            <a:r>
              <a:rPr lang="en-US" dirty="0"/>
              <a:t>Have and extra blank for folded piece for front and back</a:t>
            </a:r>
            <a:br>
              <a:rPr lang="en-US" dirty="0"/>
            </a:br>
            <a:r>
              <a:rPr lang="en-US" dirty="0"/>
              <a:t>if endpapers are required.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3DC53-200A-1246-B055-2D85CDBE0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88" y="2703445"/>
            <a:ext cx="3922193" cy="3051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D739FB-A588-DE4B-8067-9C572013EA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593" y="2743200"/>
            <a:ext cx="5039490" cy="32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0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B024E-2B78-484F-BCD2-D81848EB2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87" y="1964256"/>
            <a:ext cx="4422913" cy="36921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FE901E-D5ED-E940-BC82-38299DA9D7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8992" y="2190435"/>
            <a:ext cx="5237921" cy="32398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254405-DB7D-BE47-892D-284378BD4A75}"/>
              </a:ext>
            </a:extLst>
          </p:cNvPr>
          <p:cNvSpPr txBox="1"/>
          <p:nvPr/>
        </p:nvSpPr>
        <p:spPr>
          <a:xfrm>
            <a:off x="1073426" y="1053548"/>
            <a:ext cx="479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Glue back to back, lining-up carefully at the spine</a:t>
            </a:r>
          </a:p>
        </p:txBody>
      </p:sp>
    </p:spTree>
    <p:extLst>
      <p:ext uri="{BB962C8B-B14F-4D97-AF65-F5344CB8AC3E}">
        <p14:creationId xmlns:p14="http://schemas.microsoft.com/office/powerpoint/2010/main" val="266081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90CF-B0C7-1342-89BE-CF7441516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6C5224-0EDB-854C-B17D-1F9B23BED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09" y="255242"/>
            <a:ext cx="4317019" cy="24283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2C06F7-F2B4-B742-850B-E6DE3B86B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5669" y="126034"/>
            <a:ext cx="3368040" cy="4051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A9B15-414B-154F-A29E-20B8178DA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2"/>
          <a:stretch/>
        </p:blipFill>
        <p:spPr>
          <a:xfrm>
            <a:off x="412833" y="2922658"/>
            <a:ext cx="3887499" cy="3693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F14E20-BF25-EF43-AAFD-0B96028B18A9}"/>
              </a:ext>
            </a:extLst>
          </p:cNvPr>
          <p:cNvSpPr txBox="1"/>
          <p:nvPr/>
        </p:nvSpPr>
        <p:spPr>
          <a:xfrm>
            <a:off x="4656728" y="4498296"/>
            <a:ext cx="5081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Glue back to back, lining-up carefully at the spine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waste paper to protect surfaces from </a:t>
            </a:r>
            <a:br>
              <a:rPr lang="en-US" dirty="0"/>
            </a:br>
            <a:r>
              <a:rPr lang="en-US" dirty="0"/>
              <a:t>unwanted glue</a:t>
            </a:r>
          </a:p>
        </p:txBody>
      </p:sp>
    </p:spTree>
    <p:extLst>
      <p:ext uri="{BB962C8B-B14F-4D97-AF65-F5344CB8AC3E}">
        <p14:creationId xmlns:p14="http://schemas.microsoft.com/office/powerpoint/2010/main" val="386213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FE3EE-45A0-EF4E-BD61-7437BC60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09" y="1328669"/>
            <a:ext cx="8543925" cy="132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Cover needs to be bigger to include depth of spine.</a:t>
            </a:r>
          </a:p>
          <a:p>
            <a:r>
              <a:rPr lang="en-US" dirty="0"/>
              <a:t>Could have made two A4 pages to produce front and back.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992CF-BF29-8A48-BD09-6DD4CC0F7A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74" y="2831341"/>
            <a:ext cx="4773755" cy="3349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F4E7F-ECB5-8947-9975-9DC90AE0AE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771" y="2831341"/>
            <a:ext cx="4788490" cy="33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5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2B38D-DBF9-5D42-8AF6-09F1F1833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632929"/>
            <a:ext cx="8543925" cy="4351338"/>
          </a:xfrm>
        </p:spPr>
        <p:txBody>
          <a:bodyPr/>
          <a:lstStyle/>
          <a:p>
            <a:r>
              <a:rPr lang="en-US" dirty="0"/>
              <a:t>Cut front and back parts to fit.</a:t>
            </a:r>
          </a:p>
          <a:p>
            <a:r>
              <a:rPr lang="en-US" dirty="0"/>
              <a:t>Paste back part to front part.</a:t>
            </a:r>
          </a:p>
          <a:p>
            <a:r>
              <a:rPr lang="en-US" dirty="0"/>
              <a:t>Paste back part to back page of 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D817F-A1F3-144E-8DCD-8587D45D82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37" y="2385391"/>
            <a:ext cx="3547735" cy="4117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52415-41FF-7245-8038-FD0D5C19D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772" y="2385391"/>
            <a:ext cx="5284247" cy="36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9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235</Words>
  <Application>Microsoft Macintosh PowerPoint</Application>
  <PresentationFormat>A4 Paper (210x297 mm)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Set of pages with two eventual ‘book pages’ per A4 page</vt:lpstr>
      <vt:lpstr>When printing set number of pages per sheet to achieved required size.    Eg with two page originals ‘2’ for A6 pages.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Reynolds</dc:creator>
  <cp:lastModifiedBy>Keith Reynolds</cp:lastModifiedBy>
  <cp:revision>13</cp:revision>
  <dcterms:created xsi:type="dcterms:W3CDTF">2019-03-13T09:10:45Z</dcterms:created>
  <dcterms:modified xsi:type="dcterms:W3CDTF">2019-03-14T08:58:02Z</dcterms:modified>
</cp:coreProperties>
</file>