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85" r:id="rId4"/>
    <p:sldId id="277" r:id="rId5"/>
    <p:sldId id="286" r:id="rId6"/>
    <p:sldId id="287" r:id="rId7"/>
    <p:sldId id="288" r:id="rId8"/>
    <p:sldId id="283" r:id="rId9"/>
    <p:sldId id="334" r:id="rId10"/>
    <p:sldId id="289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99"/>
    <a:srgbClr val="D6E3BC"/>
    <a:srgbClr val="E5B8B7"/>
    <a:srgbClr val="B6DDE8"/>
    <a:srgbClr val="CCC0D9"/>
    <a:srgbClr val="000000"/>
    <a:srgbClr val="9FD14F"/>
    <a:srgbClr val="A7D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50DED-B3C0-4C95-BDC3-50CF3C884127}" v="1" dt="2021-05-04T11:42:03.104"/>
    <p1510:client id="{F72D0232-6D40-4C80-A2F9-3A565C4109E6}" v="17" dt="2021-05-04T08:25:17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L. Free" userId="2bc169ab-537d-4595-999e-f5fd3df65755" providerId="ADAL" clId="{F72D0232-6D40-4C80-A2F9-3A565C4109E6}"/>
    <pc:docChg chg="undo custSel addSld delSld modSld sldOrd">
      <pc:chgData name="Karina L. Free" userId="2bc169ab-537d-4595-999e-f5fd3df65755" providerId="ADAL" clId="{F72D0232-6D40-4C80-A2F9-3A565C4109E6}" dt="2021-05-04T11:34:08.407" v="123" actId="20577"/>
      <pc:docMkLst>
        <pc:docMk/>
      </pc:docMkLst>
      <pc:sldChg chg="modSp mod">
        <pc:chgData name="Karina L. Free" userId="2bc169ab-537d-4595-999e-f5fd3df65755" providerId="ADAL" clId="{F72D0232-6D40-4C80-A2F9-3A565C4109E6}" dt="2021-04-29T10:05:55.048" v="23" actId="20577"/>
        <pc:sldMkLst>
          <pc:docMk/>
          <pc:sldMk cId="0" sldId="256"/>
        </pc:sldMkLst>
        <pc:spChg chg="mod">
          <ac:chgData name="Karina L. Free" userId="2bc169ab-537d-4595-999e-f5fd3df65755" providerId="ADAL" clId="{F72D0232-6D40-4C80-A2F9-3A565C4109E6}" dt="2021-04-29T10:05:55.048" v="2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0" sldId="259"/>
        </pc:sldMkLst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0" sldId="260"/>
        </pc:sldMkLst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3918856563" sldId="278"/>
        </pc:sldMkLst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1745150503" sldId="279"/>
        </pc:sldMkLst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739504686" sldId="280"/>
        </pc:sldMkLst>
      </pc:sldChg>
      <pc:sldChg chg="del">
        <pc:chgData name="Karina L. Free" userId="2bc169ab-537d-4595-999e-f5fd3df65755" providerId="ADAL" clId="{F72D0232-6D40-4C80-A2F9-3A565C4109E6}" dt="2021-04-29T08:52:11.814" v="0" actId="47"/>
        <pc:sldMkLst>
          <pc:docMk/>
          <pc:sldMk cId="999717241" sldId="282"/>
        </pc:sldMkLst>
      </pc:sldChg>
      <pc:sldChg chg="modSp mod ord">
        <pc:chgData name="Karina L. Free" userId="2bc169ab-537d-4595-999e-f5fd3df65755" providerId="ADAL" clId="{F72D0232-6D40-4C80-A2F9-3A565C4109E6}" dt="2021-05-04T08:26:29.680" v="112"/>
        <pc:sldMkLst>
          <pc:docMk/>
          <pc:sldMk cId="4187740163" sldId="283"/>
        </pc:sldMkLst>
        <pc:spChg chg="mod">
          <ac:chgData name="Karina L. Free" userId="2bc169ab-537d-4595-999e-f5fd3df65755" providerId="ADAL" clId="{F72D0232-6D40-4C80-A2F9-3A565C4109E6}" dt="2021-04-29T10:40:24.598" v="32" actId="14100"/>
          <ac:spMkLst>
            <pc:docMk/>
            <pc:sldMk cId="4187740163" sldId="283"/>
            <ac:spMk id="11" creationId="{00000000-0000-0000-0000-000000000000}"/>
          </ac:spMkLst>
        </pc:spChg>
        <pc:spChg chg="mod">
          <ac:chgData name="Karina L. Free" userId="2bc169ab-537d-4595-999e-f5fd3df65755" providerId="ADAL" clId="{F72D0232-6D40-4C80-A2F9-3A565C4109E6}" dt="2021-04-29T10:40:31.622" v="33" actId="14100"/>
          <ac:spMkLst>
            <pc:docMk/>
            <pc:sldMk cId="4187740163" sldId="283"/>
            <ac:spMk id="13" creationId="{00000000-0000-0000-0000-000000000000}"/>
          </ac:spMkLst>
        </pc:spChg>
      </pc:sldChg>
      <pc:sldChg chg="modSp mod">
        <pc:chgData name="Karina L. Free" userId="2bc169ab-537d-4595-999e-f5fd3df65755" providerId="ADAL" clId="{F72D0232-6D40-4C80-A2F9-3A565C4109E6}" dt="2021-05-04T11:34:08.407" v="123" actId="20577"/>
        <pc:sldMkLst>
          <pc:docMk/>
          <pc:sldMk cId="1097605743" sldId="284"/>
        </pc:sldMkLst>
        <pc:spChg chg="mod">
          <ac:chgData name="Karina L. Free" userId="2bc169ab-537d-4595-999e-f5fd3df65755" providerId="ADAL" clId="{F72D0232-6D40-4C80-A2F9-3A565C4109E6}" dt="2021-05-04T11:34:08.407" v="123" actId="20577"/>
          <ac:spMkLst>
            <pc:docMk/>
            <pc:sldMk cId="1097605743" sldId="284"/>
            <ac:spMk id="2" creationId="{3EE551EE-D328-4A92-B3F1-E1F253195A56}"/>
          </ac:spMkLst>
        </pc:spChg>
      </pc:sldChg>
      <pc:sldChg chg="modSp mod">
        <pc:chgData name="Karina L. Free" userId="2bc169ab-537d-4595-999e-f5fd3df65755" providerId="ADAL" clId="{F72D0232-6D40-4C80-A2F9-3A565C4109E6}" dt="2021-05-04T08:25:22.220" v="110" actId="20577"/>
        <pc:sldMkLst>
          <pc:docMk/>
          <pc:sldMk cId="3461750086" sldId="289"/>
        </pc:sldMkLst>
        <pc:spChg chg="mod">
          <ac:chgData name="Karina L. Free" userId="2bc169ab-537d-4595-999e-f5fd3df65755" providerId="ADAL" clId="{F72D0232-6D40-4C80-A2F9-3A565C4109E6}" dt="2021-04-29T10:46:05.560" v="105" actId="1076"/>
          <ac:spMkLst>
            <pc:docMk/>
            <pc:sldMk cId="3461750086" sldId="289"/>
            <ac:spMk id="2" creationId="{488B73C1-952A-4710-AF5B-CC7419A81D43}"/>
          </ac:spMkLst>
        </pc:spChg>
        <pc:spChg chg="mod">
          <ac:chgData name="Karina L. Free" userId="2bc169ab-537d-4595-999e-f5fd3df65755" providerId="ADAL" clId="{F72D0232-6D40-4C80-A2F9-3A565C4109E6}" dt="2021-04-29T10:46:36.596" v="106" actId="1076"/>
          <ac:spMkLst>
            <pc:docMk/>
            <pc:sldMk cId="3461750086" sldId="289"/>
            <ac:spMk id="3" creationId="{55885012-42DC-40A1-81C6-200D2B79B31E}"/>
          </ac:spMkLst>
        </pc:spChg>
        <pc:graphicFrameChg chg="mod modGraphic">
          <ac:chgData name="Karina L. Free" userId="2bc169ab-537d-4595-999e-f5fd3df65755" providerId="ADAL" clId="{F72D0232-6D40-4C80-A2F9-3A565C4109E6}" dt="2021-05-04T08:25:22.220" v="110" actId="20577"/>
          <ac:graphicFrameMkLst>
            <pc:docMk/>
            <pc:sldMk cId="3461750086" sldId="289"/>
            <ac:graphicFrameMk id="4" creationId="{0FDAA408-2435-4E72-A0CE-C7AAA64E5304}"/>
          </ac:graphicFrameMkLst>
        </pc:graphicFrameChg>
      </pc:sldChg>
      <pc:sldChg chg="addSp delSp modSp add mod ord">
        <pc:chgData name="Karina L. Free" userId="2bc169ab-537d-4595-999e-f5fd3df65755" providerId="ADAL" clId="{F72D0232-6D40-4C80-A2F9-3A565C4109E6}" dt="2021-04-29T10:45:28.004" v="104"/>
        <pc:sldMkLst>
          <pc:docMk/>
          <pc:sldMk cId="2530011935" sldId="334"/>
        </pc:sldMkLst>
        <pc:spChg chg="add del mod">
          <ac:chgData name="Karina L. Free" userId="2bc169ab-537d-4595-999e-f5fd3df65755" providerId="ADAL" clId="{F72D0232-6D40-4C80-A2F9-3A565C4109E6}" dt="2021-04-29T10:39:40.153" v="28" actId="478"/>
          <ac:spMkLst>
            <pc:docMk/>
            <pc:sldMk cId="2530011935" sldId="334"/>
            <ac:spMk id="2" creationId="{7E896C8A-00F6-4268-867F-7E8338E7B1CB}"/>
          </ac:spMkLst>
        </pc:spChg>
        <pc:spChg chg="del">
          <ac:chgData name="Karina L. Free" userId="2bc169ab-537d-4595-999e-f5fd3df65755" providerId="ADAL" clId="{F72D0232-6D40-4C80-A2F9-3A565C4109E6}" dt="2021-04-29T10:39:37.582" v="27" actId="478"/>
          <ac:spMkLst>
            <pc:docMk/>
            <pc:sldMk cId="2530011935" sldId="334"/>
            <ac:spMk id="5" creationId="{00000000-0000-0000-0000-000000000000}"/>
          </ac:spMkLst>
        </pc:spChg>
        <pc:spChg chg="add mod">
          <ac:chgData name="Karina L. Free" userId="2bc169ab-537d-4595-999e-f5fd3df65755" providerId="ADAL" clId="{F72D0232-6D40-4C80-A2F9-3A565C4109E6}" dt="2021-04-29T10:39:40.437" v="29"/>
          <ac:spMkLst>
            <pc:docMk/>
            <pc:sldMk cId="2530011935" sldId="334"/>
            <ac:spMk id="6" creationId="{37C1372A-044E-435F-BDD3-6C254CBA6018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9" creationId="{0F9599DE-E4C7-4DA6-BE35-D47A0678D153}"/>
          </ac:spMkLst>
        </pc:spChg>
        <pc:spChg chg="add del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0" creationId="{27880E87-3E8A-46F8-BFE0-2C31762E5B1D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1" creationId="{17BD9AB6-D057-440C-8DD0-CF409EAA6DE1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2" creationId="{ED54D919-DB6F-4705-8CEB-773839ED41AE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3" creationId="{9C742DC2-054E-46E4-9C16-4236383337A8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4" creationId="{FE9A5440-4FA4-4819-ABEA-436A0FBCFC0B}"/>
          </ac:spMkLst>
        </pc:spChg>
        <pc:spChg chg="add del mod">
          <ac:chgData name="Karina L. Free" userId="2bc169ab-537d-4595-999e-f5fd3df65755" providerId="ADAL" clId="{F72D0232-6D40-4C80-A2F9-3A565C4109E6}" dt="2021-04-29T10:43:22.095" v="54"/>
          <ac:spMkLst>
            <pc:docMk/>
            <pc:sldMk cId="2530011935" sldId="334"/>
            <ac:spMk id="15" creationId="{58E53F84-57C3-4C7C-8D88-3DEED0824E7E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7" creationId="{5BF41803-531A-4ED8-B443-299C27FBAD58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8" creationId="{2189F634-638B-4EED-83AC-373AF6EDBC3E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19" creationId="{A2D8E498-B461-4C96-9967-B851F2F8AAB8}"/>
          </ac:spMkLst>
        </pc:spChg>
        <pc:spChg chg="add mod">
          <ac:chgData name="Karina L. Free" userId="2bc169ab-537d-4595-999e-f5fd3df65755" providerId="ADAL" clId="{F72D0232-6D40-4C80-A2F9-3A565C4109E6}" dt="2021-04-29T10:45:08.698" v="100" actId="1076"/>
          <ac:spMkLst>
            <pc:docMk/>
            <pc:sldMk cId="2530011935" sldId="334"/>
            <ac:spMk id="20" creationId="{9243FB83-2711-429A-9A92-556DC1D22F9E}"/>
          </ac:spMkLst>
        </pc:spChg>
        <pc:graphicFrameChg chg="add del mod">
          <ac:chgData name="Karina L. Free" userId="2bc169ab-537d-4595-999e-f5fd3df65755" providerId="ADAL" clId="{F72D0232-6D40-4C80-A2F9-3A565C4109E6}" dt="2021-04-29T10:45:21.799" v="103" actId="478"/>
          <ac:graphicFrameMkLst>
            <pc:docMk/>
            <pc:sldMk cId="2530011935" sldId="334"/>
            <ac:graphicFrameMk id="8" creationId="{A464192A-CE3D-42D5-96BB-63AB6CBA4F5C}"/>
          </ac:graphicFrameMkLst>
        </pc:graphicFrameChg>
        <pc:graphicFrameChg chg="mod">
          <ac:chgData name="Karina L. Free" userId="2bc169ab-537d-4595-999e-f5fd3df65755" providerId="ADAL" clId="{F72D0232-6D40-4C80-A2F9-3A565C4109E6}" dt="2021-04-29T10:45:08.698" v="100" actId="1076"/>
          <ac:graphicFrameMkLst>
            <pc:docMk/>
            <pc:sldMk cId="2530011935" sldId="334"/>
            <ac:graphicFrameMk id="16" creationId="{00000000-0000-0000-0000-000000000000}"/>
          </ac:graphicFrameMkLst>
        </pc:graphicFrameChg>
        <pc:graphicFrameChg chg="add mod">
          <ac:chgData name="Karina L. Free" userId="2bc169ab-537d-4595-999e-f5fd3df65755" providerId="ADAL" clId="{F72D0232-6D40-4C80-A2F9-3A565C4109E6}" dt="2021-04-29T10:45:28.004" v="104"/>
          <ac:graphicFrameMkLst>
            <pc:docMk/>
            <pc:sldMk cId="2530011935" sldId="334"/>
            <ac:graphicFrameMk id="21" creationId="{287733B5-BD04-4F40-8743-7B69E7044F56}"/>
          </ac:graphicFrameMkLst>
        </pc:graphicFrameChg>
        <pc:picChg chg="mod">
          <ac:chgData name="Karina L. Free" userId="2bc169ab-537d-4595-999e-f5fd3df65755" providerId="ADAL" clId="{F72D0232-6D40-4C80-A2F9-3A565C4109E6}" dt="2021-04-29T10:45:14.338" v="102" actId="1076"/>
          <ac:picMkLst>
            <pc:docMk/>
            <pc:sldMk cId="2530011935" sldId="334"/>
            <ac:picMk id="7" creationId="{00000000-0000-0000-0000-000000000000}"/>
          </ac:picMkLst>
        </pc:picChg>
      </pc:sldChg>
    </pc:docChg>
  </pc:docChgLst>
  <pc:docChgLst>
    <pc:chgData name="Karina L. Free" userId="2bc169ab-537d-4595-999e-f5fd3df65755" providerId="ADAL" clId="{C9E246D0-16E6-4A35-AA04-BFB753BF521E}"/>
    <pc:docChg chg="undo custSel addSld delSld modSld sldOrd">
      <pc:chgData name="Karina L. Free" userId="2bc169ab-537d-4595-999e-f5fd3df65755" providerId="ADAL" clId="{C9E246D0-16E6-4A35-AA04-BFB753BF521E}" dt="2021-04-29T08:51:26.498" v="743" actId="20577"/>
      <pc:docMkLst>
        <pc:docMk/>
      </pc:docMkLst>
      <pc:sldChg chg="del">
        <pc:chgData name="Karina L. Free" userId="2bc169ab-537d-4595-999e-f5fd3df65755" providerId="ADAL" clId="{C9E246D0-16E6-4A35-AA04-BFB753BF521E}" dt="2021-04-29T08:11:26.420" v="0" actId="47"/>
        <pc:sldMkLst>
          <pc:docMk/>
          <pc:sldMk cId="0" sldId="257"/>
        </pc:sldMkLst>
      </pc:sldChg>
      <pc:sldChg chg="del">
        <pc:chgData name="Karina L. Free" userId="2bc169ab-537d-4595-999e-f5fd3df65755" providerId="ADAL" clId="{C9E246D0-16E6-4A35-AA04-BFB753BF521E}" dt="2021-04-29T08:12:05.129" v="27" actId="47"/>
        <pc:sldMkLst>
          <pc:docMk/>
          <pc:sldMk cId="0" sldId="258"/>
        </pc:sldMkLst>
      </pc:sldChg>
      <pc:sldChg chg="modSp mod">
        <pc:chgData name="Karina L. Free" userId="2bc169ab-537d-4595-999e-f5fd3df65755" providerId="ADAL" clId="{C9E246D0-16E6-4A35-AA04-BFB753BF521E}" dt="2021-04-29T08:11:48.517" v="26" actId="5793"/>
        <pc:sldMkLst>
          <pc:docMk/>
          <pc:sldMk cId="0" sldId="264"/>
        </pc:sldMkLst>
        <pc:spChg chg="mod">
          <ac:chgData name="Karina L. Free" userId="2bc169ab-537d-4595-999e-f5fd3df65755" providerId="ADAL" clId="{C9E246D0-16E6-4A35-AA04-BFB753BF521E}" dt="2021-04-29T08:11:48.517" v="26" actId="5793"/>
          <ac:spMkLst>
            <pc:docMk/>
            <pc:sldMk cId="0" sldId="264"/>
            <ac:spMk id="2" creationId="{00000000-0000-0000-0000-000000000000}"/>
          </ac:spMkLst>
        </pc:spChg>
      </pc:sldChg>
      <pc:sldChg chg="del">
        <pc:chgData name="Karina L. Free" userId="2bc169ab-537d-4595-999e-f5fd3df65755" providerId="ADAL" clId="{C9E246D0-16E6-4A35-AA04-BFB753BF521E}" dt="2021-04-29T08:11:27.799" v="1" actId="47"/>
        <pc:sldMkLst>
          <pc:docMk/>
          <pc:sldMk cId="452243805" sldId="272"/>
        </pc:sldMkLst>
      </pc:sldChg>
      <pc:sldChg chg="ord">
        <pc:chgData name="Karina L. Free" userId="2bc169ab-537d-4595-999e-f5fd3df65755" providerId="ADAL" clId="{C9E246D0-16E6-4A35-AA04-BFB753BF521E}" dt="2021-04-29T08:46:08.097" v="650"/>
        <pc:sldMkLst>
          <pc:docMk/>
          <pc:sldMk cId="3918856563" sldId="278"/>
        </pc:sldMkLst>
      </pc:sldChg>
      <pc:sldChg chg="ord">
        <pc:chgData name="Karina L. Free" userId="2bc169ab-537d-4595-999e-f5fd3df65755" providerId="ADAL" clId="{C9E246D0-16E6-4A35-AA04-BFB753BF521E}" dt="2021-04-29T08:46:03.790" v="648"/>
        <pc:sldMkLst>
          <pc:docMk/>
          <pc:sldMk cId="999717241" sldId="282"/>
        </pc:sldMkLst>
      </pc:sldChg>
      <pc:sldChg chg="addSp delSp modSp mod ord">
        <pc:chgData name="Karina L. Free" userId="2bc169ab-537d-4595-999e-f5fd3df65755" providerId="ADAL" clId="{C9E246D0-16E6-4A35-AA04-BFB753BF521E}" dt="2021-04-29T08:42:58.173" v="561" actId="166"/>
        <pc:sldMkLst>
          <pc:docMk/>
          <pc:sldMk cId="4187740163" sldId="283"/>
        </pc:sldMkLst>
        <pc:spChg chg="add del mod">
          <ac:chgData name="Karina L. Free" userId="2bc169ab-537d-4595-999e-f5fd3df65755" providerId="ADAL" clId="{C9E246D0-16E6-4A35-AA04-BFB753BF521E}" dt="2021-04-29T08:33:51.646" v="454" actId="478"/>
          <ac:spMkLst>
            <pc:docMk/>
            <pc:sldMk cId="4187740163" sldId="283"/>
            <ac:spMk id="4" creationId="{7CACBED1-30F5-4A49-8173-CCDEB6D31D06}"/>
          </ac:spMkLst>
        </pc:spChg>
        <pc:spChg chg="mod">
          <ac:chgData name="Karina L. Free" userId="2bc169ab-537d-4595-999e-f5fd3df65755" providerId="ADAL" clId="{C9E246D0-16E6-4A35-AA04-BFB753BF521E}" dt="2021-04-29T08:42:16.746" v="553" actId="14100"/>
          <ac:spMkLst>
            <pc:docMk/>
            <pc:sldMk cId="4187740163" sldId="283"/>
            <ac:spMk id="5" creationId="{00000000-0000-0000-0000-000000000000}"/>
          </ac:spMkLst>
        </pc:spChg>
        <pc:spChg chg="mod">
          <ac:chgData name="Karina L. Free" userId="2bc169ab-537d-4595-999e-f5fd3df65755" providerId="ADAL" clId="{C9E246D0-16E6-4A35-AA04-BFB753BF521E}" dt="2021-04-29T08:35:05.279" v="466" actId="207"/>
          <ac:spMkLst>
            <pc:docMk/>
            <pc:sldMk cId="4187740163" sldId="283"/>
            <ac:spMk id="6" creationId="{00000000-0000-0000-0000-000000000000}"/>
          </ac:spMkLst>
        </pc:spChg>
        <pc:spChg chg="add mod">
          <ac:chgData name="Karina L. Free" userId="2bc169ab-537d-4595-999e-f5fd3df65755" providerId="ADAL" clId="{C9E246D0-16E6-4A35-AA04-BFB753BF521E}" dt="2021-04-29T08:37:52.128" v="514" actId="1035"/>
          <ac:spMkLst>
            <pc:docMk/>
            <pc:sldMk cId="4187740163" sldId="283"/>
            <ac:spMk id="7" creationId="{8121AA4F-8A31-4BD7-BBAE-1CA67B8A8A4D}"/>
          </ac:spMkLst>
        </pc:spChg>
        <pc:spChg chg="ord">
          <ac:chgData name="Karina L. Free" userId="2bc169ab-537d-4595-999e-f5fd3df65755" providerId="ADAL" clId="{C9E246D0-16E6-4A35-AA04-BFB753BF521E}" dt="2021-04-29T08:42:58.173" v="561" actId="166"/>
          <ac:spMkLst>
            <pc:docMk/>
            <pc:sldMk cId="4187740163" sldId="283"/>
            <ac:spMk id="18" creationId="{00000000-0000-0000-0000-000000000000}"/>
          </ac:spMkLst>
        </pc:spChg>
        <pc:spChg chg="del">
          <ac:chgData name="Karina L. Free" userId="2bc169ab-537d-4595-999e-f5fd3df65755" providerId="ADAL" clId="{C9E246D0-16E6-4A35-AA04-BFB753BF521E}" dt="2021-04-29T08:36:28.589" v="488" actId="478"/>
          <ac:spMkLst>
            <pc:docMk/>
            <pc:sldMk cId="4187740163" sldId="283"/>
            <ac:spMk id="20" creationId="{00000000-0000-0000-0000-000000000000}"/>
          </ac:spMkLst>
        </pc:spChg>
        <pc:spChg chg="del">
          <ac:chgData name="Karina L. Free" userId="2bc169ab-537d-4595-999e-f5fd3df65755" providerId="ADAL" clId="{C9E246D0-16E6-4A35-AA04-BFB753BF521E}" dt="2021-04-29T08:36:45.162" v="490" actId="478"/>
          <ac:spMkLst>
            <pc:docMk/>
            <pc:sldMk cId="4187740163" sldId="283"/>
            <ac:spMk id="21" creationId="{00000000-0000-0000-0000-000000000000}"/>
          </ac:spMkLst>
        </pc:spChg>
        <pc:spChg chg="add mod">
          <ac:chgData name="Karina L. Free" userId="2bc169ab-537d-4595-999e-f5fd3df65755" providerId="ADAL" clId="{C9E246D0-16E6-4A35-AA04-BFB753BF521E}" dt="2021-04-29T08:36:03.954" v="483" actId="1035"/>
          <ac:spMkLst>
            <pc:docMk/>
            <pc:sldMk cId="4187740163" sldId="283"/>
            <ac:spMk id="24" creationId="{4FCC9230-E9F0-4C73-9CAC-5F1BF354C004}"/>
          </ac:spMkLst>
        </pc:spChg>
        <pc:spChg chg="add mod">
          <ac:chgData name="Karina L. Free" userId="2bc169ab-537d-4595-999e-f5fd3df65755" providerId="ADAL" clId="{C9E246D0-16E6-4A35-AA04-BFB753BF521E}" dt="2021-04-29T08:36:14.814" v="485" actId="1076"/>
          <ac:spMkLst>
            <pc:docMk/>
            <pc:sldMk cId="4187740163" sldId="283"/>
            <ac:spMk id="25" creationId="{16400894-D4D2-4CEF-95ED-52415B1CC14E}"/>
          </ac:spMkLst>
        </pc:spChg>
        <pc:spChg chg="add mod">
          <ac:chgData name="Karina L. Free" userId="2bc169ab-537d-4595-999e-f5fd3df65755" providerId="ADAL" clId="{C9E246D0-16E6-4A35-AA04-BFB753BF521E}" dt="2021-04-29T08:36:34.871" v="489" actId="14100"/>
          <ac:spMkLst>
            <pc:docMk/>
            <pc:sldMk cId="4187740163" sldId="283"/>
            <ac:spMk id="26" creationId="{D413A646-F7D4-4400-BC32-5D41389CA3E8}"/>
          </ac:spMkLst>
        </pc:spChg>
        <pc:spChg chg="add mod">
          <ac:chgData name="Karina L. Free" userId="2bc169ab-537d-4595-999e-f5fd3df65755" providerId="ADAL" clId="{C9E246D0-16E6-4A35-AA04-BFB753BF521E}" dt="2021-04-29T08:36:54.031" v="493" actId="14100"/>
          <ac:spMkLst>
            <pc:docMk/>
            <pc:sldMk cId="4187740163" sldId="283"/>
            <ac:spMk id="27" creationId="{7B8E8963-3129-406E-A66A-34676F58E510}"/>
          </ac:spMkLst>
        </pc:spChg>
        <pc:spChg chg="add mod">
          <ac:chgData name="Karina L. Free" userId="2bc169ab-537d-4595-999e-f5fd3df65755" providerId="ADAL" clId="{C9E246D0-16E6-4A35-AA04-BFB753BF521E}" dt="2021-04-29T08:37:01.307" v="496" actId="14100"/>
          <ac:spMkLst>
            <pc:docMk/>
            <pc:sldMk cId="4187740163" sldId="283"/>
            <ac:spMk id="28" creationId="{AEAB6A09-ED89-4DEF-8CEB-BB995B173F5F}"/>
          </ac:spMkLst>
        </pc:spChg>
        <pc:spChg chg="add mod">
          <ac:chgData name="Karina L. Free" userId="2bc169ab-537d-4595-999e-f5fd3df65755" providerId="ADAL" clId="{C9E246D0-16E6-4A35-AA04-BFB753BF521E}" dt="2021-04-29T08:38:01.207" v="517" actId="14100"/>
          <ac:spMkLst>
            <pc:docMk/>
            <pc:sldMk cId="4187740163" sldId="283"/>
            <ac:spMk id="29" creationId="{1C5AB544-6DB9-46DF-B178-CBD0CA60EDC4}"/>
          </ac:spMkLst>
        </pc:spChg>
        <pc:spChg chg="add mod">
          <ac:chgData name="Karina L. Free" userId="2bc169ab-537d-4595-999e-f5fd3df65755" providerId="ADAL" clId="{C9E246D0-16E6-4A35-AA04-BFB753BF521E}" dt="2021-04-29T08:38:15.059" v="519" actId="1076"/>
          <ac:spMkLst>
            <pc:docMk/>
            <pc:sldMk cId="4187740163" sldId="283"/>
            <ac:spMk id="30" creationId="{576CEF90-4B7D-4CC0-99ED-2EAEFD1BD264}"/>
          </ac:spMkLst>
        </pc:spChg>
        <pc:spChg chg="add mod">
          <ac:chgData name="Karina L. Free" userId="2bc169ab-537d-4595-999e-f5fd3df65755" providerId="ADAL" clId="{C9E246D0-16E6-4A35-AA04-BFB753BF521E}" dt="2021-04-29T08:38:23.767" v="522" actId="14100"/>
          <ac:spMkLst>
            <pc:docMk/>
            <pc:sldMk cId="4187740163" sldId="283"/>
            <ac:spMk id="31" creationId="{4BE6B305-1EAB-44E1-A938-28B0BE574AC5}"/>
          </ac:spMkLst>
        </pc:spChg>
        <pc:spChg chg="add mod">
          <ac:chgData name="Karina L. Free" userId="2bc169ab-537d-4595-999e-f5fd3df65755" providerId="ADAL" clId="{C9E246D0-16E6-4A35-AA04-BFB753BF521E}" dt="2021-04-29T08:42:42.663" v="556" actId="14100"/>
          <ac:spMkLst>
            <pc:docMk/>
            <pc:sldMk cId="4187740163" sldId="283"/>
            <ac:spMk id="32" creationId="{36956BD5-4AB4-48F2-86C2-645F52AD94AD}"/>
          </ac:spMkLst>
        </pc:spChg>
        <pc:spChg chg="add mod ord">
          <ac:chgData name="Karina L. Free" userId="2bc169ab-537d-4595-999e-f5fd3df65755" providerId="ADAL" clId="{C9E246D0-16E6-4A35-AA04-BFB753BF521E}" dt="2021-04-29T08:42:54.717" v="560" actId="171"/>
          <ac:spMkLst>
            <pc:docMk/>
            <pc:sldMk cId="4187740163" sldId="283"/>
            <ac:spMk id="33" creationId="{F3D38967-B6A7-4BAE-AF87-E55441D81A5F}"/>
          </ac:spMkLst>
        </pc:spChg>
        <pc:graphicFrameChg chg="add mod modGraphic">
          <ac:chgData name="Karina L. Free" userId="2bc169ab-537d-4595-999e-f5fd3df65755" providerId="ADAL" clId="{C9E246D0-16E6-4A35-AA04-BFB753BF521E}" dt="2021-04-29T08:34:42.955" v="465"/>
          <ac:graphicFrameMkLst>
            <pc:docMk/>
            <pc:sldMk cId="4187740163" sldId="283"/>
            <ac:graphicFrameMk id="2" creationId="{BE08BE69-2E6C-48A5-AF86-AABD5DAD94F5}"/>
          </ac:graphicFrameMkLst>
        </pc:graphicFrameChg>
        <pc:graphicFrameChg chg="del mod modGraphic">
          <ac:chgData name="Karina L. Free" userId="2bc169ab-537d-4595-999e-f5fd3df65755" providerId="ADAL" clId="{C9E246D0-16E6-4A35-AA04-BFB753BF521E}" dt="2021-04-29T08:33:16.770" v="451" actId="478"/>
          <ac:graphicFrameMkLst>
            <pc:docMk/>
            <pc:sldMk cId="4187740163" sldId="283"/>
            <ac:graphicFrameMk id="12" creationId="{00000000-0000-0000-0000-000000000000}"/>
          </ac:graphicFrameMkLst>
        </pc:graphicFrameChg>
        <pc:graphicFrameChg chg="add del mod">
          <ac:chgData name="Karina L. Free" userId="2bc169ab-537d-4595-999e-f5fd3df65755" providerId="ADAL" clId="{C9E246D0-16E6-4A35-AA04-BFB753BF521E}" dt="2021-04-29T08:40:10.670" v="534"/>
          <ac:graphicFrameMkLst>
            <pc:docMk/>
            <pc:sldMk cId="4187740163" sldId="283"/>
            <ac:graphicFrameMk id="14" creationId="{F4D1B094-A843-48EE-92C2-9A2FF54AADF4}"/>
          </ac:graphicFrameMkLst>
        </pc:graphicFrameChg>
        <pc:picChg chg="mod">
          <ac:chgData name="Karina L. Free" userId="2bc169ab-537d-4595-999e-f5fd3df65755" providerId="ADAL" clId="{C9E246D0-16E6-4A35-AA04-BFB753BF521E}" dt="2021-04-29T08:12:53.033" v="34" actId="1076"/>
          <ac:picMkLst>
            <pc:docMk/>
            <pc:sldMk cId="4187740163" sldId="283"/>
            <ac:picMk id="8" creationId="{00000000-0000-0000-0000-000000000000}"/>
          </ac:picMkLst>
        </pc:picChg>
      </pc:sldChg>
      <pc:sldChg chg="addSp delSp modSp mod ord">
        <pc:chgData name="Karina L. Free" userId="2bc169ab-537d-4595-999e-f5fd3df65755" providerId="ADAL" clId="{C9E246D0-16E6-4A35-AA04-BFB753BF521E}" dt="2021-04-29T08:51:26.498" v="743" actId="20577"/>
        <pc:sldMkLst>
          <pc:docMk/>
          <pc:sldMk cId="1097605743" sldId="284"/>
        </pc:sldMkLst>
        <pc:spChg chg="add mod">
          <ac:chgData name="Karina L. Free" userId="2bc169ab-537d-4595-999e-f5fd3df65755" providerId="ADAL" clId="{C9E246D0-16E6-4A35-AA04-BFB753BF521E}" dt="2021-04-29T08:51:26.498" v="743" actId="20577"/>
          <ac:spMkLst>
            <pc:docMk/>
            <pc:sldMk cId="1097605743" sldId="284"/>
            <ac:spMk id="2" creationId="{3EE551EE-D328-4A92-B3F1-E1F253195A56}"/>
          </ac:spMkLst>
        </pc:spChg>
        <pc:spChg chg="add mod">
          <ac:chgData name="Karina L. Free" userId="2bc169ab-537d-4595-999e-f5fd3df65755" providerId="ADAL" clId="{C9E246D0-16E6-4A35-AA04-BFB753BF521E}" dt="2021-04-29T08:51:19.402" v="719"/>
          <ac:spMkLst>
            <pc:docMk/>
            <pc:sldMk cId="1097605743" sldId="284"/>
            <ac:spMk id="3" creationId="{454214BA-F16A-441D-80E9-C1A6E3FD9EDB}"/>
          </ac:spMkLst>
        </pc:spChg>
        <pc:spChg chg="del">
          <ac:chgData name="Karina L. Free" userId="2bc169ab-537d-4595-999e-f5fd3df65755" providerId="ADAL" clId="{C9E246D0-16E6-4A35-AA04-BFB753BF521E}" dt="2021-04-29T08:51:19.402" v="719"/>
          <ac:spMkLst>
            <pc:docMk/>
            <pc:sldMk cId="1097605743" sldId="284"/>
            <ac:spMk id="4" creationId="{00000000-0000-0000-0000-000000000000}"/>
          </ac:spMkLst>
        </pc:spChg>
        <pc:spChg chg="del">
          <ac:chgData name="Karina L. Free" userId="2bc169ab-537d-4595-999e-f5fd3df65755" providerId="ADAL" clId="{C9E246D0-16E6-4A35-AA04-BFB753BF521E}" dt="2021-04-29T08:51:19.402" v="719"/>
          <ac:spMkLst>
            <pc:docMk/>
            <pc:sldMk cId="1097605743" sldId="284"/>
            <ac:spMk id="5" creationId="{00000000-0000-0000-0000-000000000000}"/>
          </ac:spMkLst>
        </pc:spChg>
      </pc:sldChg>
      <pc:sldChg chg="modSp new mod ord">
        <pc:chgData name="Karina L. Free" userId="2bc169ab-537d-4595-999e-f5fd3df65755" providerId="ADAL" clId="{C9E246D0-16E6-4A35-AA04-BFB753BF521E}" dt="2021-04-29T08:21:13.363" v="236"/>
        <pc:sldMkLst>
          <pc:docMk/>
          <pc:sldMk cId="238693124" sldId="285"/>
        </pc:sldMkLst>
        <pc:spChg chg="mod">
          <ac:chgData name="Karina L. Free" userId="2bc169ab-537d-4595-999e-f5fd3df65755" providerId="ADAL" clId="{C9E246D0-16E6-4A35-AA04-BFB753BF521E}" dt="2021-04-29T08:21:13.363" v="236"/>
          <ac:spMkLst>
            <pc:docMk/>
            <pc:sldMk cId="238693124" sldId="285"/>
            <ac:spMk id="2" creationId="{488B73C1-952A-4710-AF5B-CC7419A81D43}"/>
          </ac:spMkLst>
        </pc:spChg>
        <pc:spChg chg="mod">
          <ac:chgData name="Karina L. Free" userId="2bc169ab-537d-4595-999e-f5fd3df65755" providerId="ADAL" clId="{C9E246D0-16E6-4A35-AA04-BFB753BF521E}" dt="2021-04-29T08:19:48.925" v="224" actId="27636"/>
          <ac:spMkLst>
            <pc:docMk/>
            <pc:sldMk cId="238693124" sldId="285"/>
            <ac:spMk id="3" creationId="{55885012-42DC-40A1-81C6-200D2B79B31E}"/>
          </ac:spMkLst>
        </pc:spChg>
      </pc:sldChg>
      <pc:sldChg chg="modSp add mod ord">
        <pc:chgData name="Karina L. Free" userId="2bc169ab-537d-4595-999e-f5fd3df65755" providerId="ADAL" clId="{C9E246D0-16E6-4A35-AA04-BFB753BF521E}" dt="2021-04-29T08:21:03.303" v="235" actId="20577"/>
        <pc:sldMkLst>
          <pc:docMk/>
          <pc:sldMk cId="421025458" sldId="286"/>
        </pc:sldMkLst>
        <pc:spChg chg="mod">
          <ac:chgData name="Karina L. Free" userId="2bc169ab-537d-4595-999e-f5fd3df65755" providerId="ADAL" clId="{C9E246D0-16E6-4A35-AA04-BFB753BF521E}" dt="2021-04-29T08:21:03.303" v="235" actId="20577"/>
          <ac:spMkLst>
            <pc:docMk/>
            <pc:sldMk cId="421025458" sldId="286"/>
            <ac:spMk id="2" creationId="{488B73C1-952A-4710-AF5B-CC7419A81D43}"/>
          </ac:spMkLst>
        </pc:spChg>
      </pc:sldChg>
      <pc:sldChg chg="addSp delSp modSp add mod">
        <pc:chgData name="Karina L. Free" userId="2bc169ab-537d-4595-999e-f5fd3df65755" providerId="ADAL" clId="{C9E246D0-16E6-4A35-AA04-BFB753BF521E}" dt="2021-04-29T08:41:18.722" v="546" actId="948"/>
        <pc:sldMkLst>
          <pc:docMk/>
          <pc:sldMk cId="2774448884" sldId="287"/>
        </pc:sldMkLst>
        <pc:spChg chg="mod">
          <ac:chgData name="Karina L. Free" userId="2bc169ab-537d-4595-999e-f5fd3df65755" providerId="ADAL" clId="{C9E246D0-16E6-4A35-AA04-BFB753BF521E}" dt="2021-04-29T08:26:24.342" v="319" actId="1076"/>
          <ac:spMkLst>
            <pc:docMk/>
            <pc:sldMk cId="2774448884" sldId="287"/>
            <ac:spMk id="2" creationId="{488B73C1-952A-4710-AF5B-CC7419A81D43}"/>
          </ac:spMkLst>
        </pc:spChg>
        <pc:spChg chg="mod">
          <ac:chgData name="Karina L. Free" userId="2bc169ab-537d-4595-999e-f5fd3df65755" providerId="ADAL" clId="{C9E246D0-16E6-4A35-AA04-BFB753BF521E}" dt="2021-04-29T08:39:25.786" v="527" actId="1076"/>
          <ac:spMkLst>
            <pc:docMk/>
            <pc:sldMk cId="2774448884" sldId="287"/>
            <ac:spMk id="3" creationId="{55885012-42DC-40A1-81C6-200D2B79B31E}"/>
          </ac:spMkLst>
        </pc:spChg>
        <pc:graphicFrameChg chg="add del mod">
          <ac:chgData name="Karina L. Free" userId="2bc169ab-537d-4595-999e-f5fd3df65755" providerId="ADAL" clId="{C9E246D0-16E6-4A35-AA04-BFB753BF521E}" dt="2021-04-29T08:26:13.218" v="316"/>
          <ac:graphicFrameMkLst>
            <pc:docMk/>
            <pc:sldMk cId="2774448884" sldId="287"/>
            <ac:graphicFrameMk id="4" creationId="{36F094BB-20B7-44DA-9261-D5CA527B549F}"/>
          </ac:graphicFrameMkLst>
        </pc:graphicFrameChg>
        <pc:graphicFrameChg chg="add mod modGraphic">
          <ac:chgData name="Karina L. Free" userId="2bc169ab-537d-4595-999e-f5fd3df65755" providerId="ADAL" clId="{C9E246D0-16E6-4A35-AA04-BFB753BF521E}" dt="2021-04-29T08:41:18.722" v="546" actId="948"/>
          <ac:graphicFrameMkLst>
            <pc:docMk/>
            <pc:sldMk cId="2774448884" sldId="287"/>
            <ac:graphicFrameMk id="5" creationId="{15A589FF-608F-48C3-A883-1CE2CE130259}"/>
          </ac:graphicFrameMkLst>
        </pc:graphicFrameChg>
      </pc:sldChg>
      <pc:sldChg chg="addSp delSp modSp add mod">
        <pc:chgData name="Karina L. Free" userId="2bc169ab-537d-4595-999e-f5fd3df65755" providerId="ADAL" clId="{C9E246D0-16E6-4A35-AA04-BFB753BF521E}" dt="2021-04-29T08:41:26.782" v="547" actId="948"/>
        <pc:sldMkLst>
          <pc:docMk/>
          <pc:sldMk cId="3084260423" sldId="288"/>
        </pc:sldMkLst>
        <pc:spChg chg="del">
          <ac:chgData name="Karina L. Free" userId="2bc169ab-537d-4595-999e-f5fd3df65755" providerId="ADAL" clId="{C9E246D0-16E6-4A35-AA04-BFB753BF521E}" dt="2021-04-29T08:39:36.722" v="528" actId="478"/>
          <ac:spMkLst>
            <pc:docMk/>
            <pc:sldMk cId="3084260423" sldId="288"/>
            <ac:spMk id="3" creationId="{55885012-42DC-40A1-81C6-200D2B79B31E}"/>
          </ac:spMkLst>
        </pc:spChg>
        <pc:spChg chg="add del mod">
          <ac:chgData name="Karina L. Free" userId="2bc169ab-537d-4595-999e-f5fd3df65755" providerId="ADAL" clId="{C9E246D0-16E6-4A35-AA04-BFB753BF521E}" dt="2021-04-29T08:39:40.665" v="530" actId="478"/>
          <ac:spMkLst>
            <pc:docMk/>
            <pc:sldMk cId="3084260423" sldId="288"/>
            <ac:spMk id="6" creationId="{DD9BB43E-F071-48FE-AA94-438A66D278E9}"/>
          </ac:spMkLst>
        </pc:spChg>
        <pc:spChg chg="add mod">
          <ac:chgData name="Karina L. Free" userId="2bc169ab-537d-4595-999e-f5fd3df65755" providerId="ADAL" clId="{C9E246D0-16E6-4A35-AA04-BFB753BF521E}" dt="2021-04-29T08:39:37.139" v="529"/>
          <ac:spMkLst>
            <pc:docMk/>
            <pc:sldMk cId="3084260423" sldId="288"/>
            <ac:spMk id="7" creationId="{C13CF449-5E34-434F-8C5F-375E35B93560}"/>
          </ac:spMkLst>
        </pc:spChg>
        <pc:graphicFrameChg chg="mod modGraphic">
          <ac:chgData name="Karina L. Free" userId="2bc169ab-537d-4595-999e-f5fd3df65755" providerId="ADAL" clId="{C9E246D0-16E6-4A35-AA04-BFB753BF521E}" dt="2021-04-29T08:41:26.782" v="547" actId="948"/>
          <ac:graphicFrameMkLst>
            <pc:docMk/>
            <pc:sldMk cId="3084260423" sldId="288"/>
            <ac:graphicFrameMk id="5" creationId="{15A589FF-608F-48C3-A883-1CE2CE130259}"/>
          </ac:graphicFrameMkLst>
        </pc:graphicFrameChg>
      </pc:sldChg>
      <pc:sldChg chg="addSp modSp add mod ord">
        <pc:chgData name="Karina L. Free" userId="2bc169ab-537d-4595-999e-f5fd3df65755" providerId="ADAL" clId="{C9E246D0-16E6-4A35-AA04-BFB753BF521E}" dt="2021-04-29T08:50:28.864" v="712" actId="1076"/>
        <pc:sldMkLst>
          <pc:docMk/>
          <pc:sldMk cId="3461750086" sldId="289"/>
        </pc:sldMkLst>
        <pc:spChg chg="mod">
          <ac:chgData name="Karina L. Free" userId="2bc169ab-537d-4595-999e-f5fd3df65755" providerId="ADAL" clId="{C9E246D0-16E6-4A35-AA04-BFB753BF521E}" dt="2021-04-29T08:48:49.844" v="687" actId="14100"/>
          <ac:spMkLst>
            <pc:docMk/>
            <pc:sldMk cId="3461750086" sldId="289"/>
            <ac:spMk id="2" creationId="{488B73C1-952A-4710-AF5B-CC7419A81D43}"/>
          </ac:spMkLst>
        </pc:spChg>
        <pc:spChg chg="mod">
          <ac:chgData name="Karina L. Free" userId="2bc169ab-537d-4595-999e-f5fd3df65755" providerId="ADAL" clId="{C9E246D0-16E6-4A35-AA04-BFB753BF521E}" dt="2021-04-29T08:49:41.981" v="707" actId="1076"/>
          <ac:spMkLst>
            <pc:docMk/>
            <pc:sldMk cId="3461750086" sldId="289"/>
            <ac:spMk id="3" creationId="{55885012-42DC-40A1-81C6-200D2B79B31E}"/>
          </ac:spMkLst>
        </pc:spChg>
        <pc:spChg chg="add mod">
          <ac:chgData name="Karina L. Free" userId="2bc169ab-537d-4595-999e-f5fd3df65755" providerId="ADAL" clId="{C9E246D0-16E6-4A35-AA04-BFB753BF521E}" dt="2021-04-29T08:50:24.454" v="711" actId="1076"/>
          <ac:spMkLst>
            <pc:docMk/>
            <pc:sldMk cId="3461750086" sldId="289"/>
            <ac:spMk id="5" creationId="{ADF19E1F-997E-4B2C-864A-E0D789C16A75}"/>
          </ac:spMkLst>
        </pc:spChg>
        <pc:graphicFrameChg chg="add mod modGraphic">
          <ac:chgData name="Karina L. Free" userId="2bc169ab-537d-4595-999e-f5fd3df65755" providerId="ADAL" clId="{C9E246D0-16E6-4A35-AA04-BFB753BF521E}" dt="2021-04-29T08:50:28.864" v="712" actId="1076"/>
          <ac:graphicFrameMkLst>
            <pc:docMk/>
            <pc:sldMk cId="3461750086" sldId="289"/>
            <ac:graphicFrameMk id="4" creationId="{0FDAA408-2435-4E72-A0CE-C7AAA64E5304}"/>
          </ac:graphicFrameMkLst>
        </pc:graphicFrameChg>
      </pc:sldChg>
    </pc:docChg>
  </pc:docChgLst>
  <pc:docChgLst>
    <pc:chgData name="Gemma Stevens" userId="S::gms@godalming.ac.uk::279accd1-968f-418f-98f8-7894d6437744" providerId="AD" clId="Web-{B5450DED-B3C0-4C95-BDC3-50CF3C884127}"/>
    <pc:docChg chg="delSld">
      <pc:chgData name="Gemma Stevens" userId="S::gms@godalming.ac.uk::279accd1-968f-418f-98f8-7894d6437744" providerId="AD" clId="Web-{B5450DED-B3C0-4C95-BDC3-50CF3C884127}" dt="2021-05-04T11:42:03.104" v="0"/>
      <pc:docMkLst>
        <pc:docMk/>
      </pc:docMkLst>
      <pc:sldChg chg="del">
        <pc:chgData name="Gemma Stevens" userId="S::gms@godalming.ac.uk::279accd1-968f-418f-98f8-7894d6437744" providerId="AD" clId="Web-{B5450DED-B3C0-4C95-BDC3-50CF3C884127}" dt="2021-05-04T11:42:03.104" v="0"/>
        <pc:sldMkLst>
          <pc:docMk/>
          <pc:sldMk cId="1097605743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AEC0-11EC-4C3C-B583-976FA1C73921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801F-F9F1-42ED-9B72-49BBFF720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DD81-F9FB-4083-871B-646EC7E0D5E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A8DE-7737-4B55-AEE0-72ACF4AED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8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6A8DE-7737-4B55-AEE0-72ACF4AED1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4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4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7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1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68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5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5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12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0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5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7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5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7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3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BAE7-EE61-48EB-BEEF-8FFB0AF98CB4}" type="datetimeFigureOut">
              <a:rPr lang="en-GB" smtClean="0"/>
              <a:pPr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2F04-F4D5-4ED4-BCCA-9FA3EC0CF0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1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196752"/>
            <a:ext cx="6981056" cy="3456384"/>
          </a:xfrm>
        </p:spPr>
        <p:txBody>
          <a:bodyPr>
            <a:normAutofit/>
          </a:bodyPr>
          <a:lstStyle/>
          <a:p>
            <a:r>
              <a:rPr lang="en-GB" sz="5400"/>
              <a:t>Global Filmmaking</a:t>
            </a:r>
            <a:br>
              <a:rPr lang="en-GB" sz="5400"/>
            </a:br>
            <a:r>
              <a:rPr lang="en-GB" sz="5400"/>
              <a:t/>
            </a:r>
            <a:br>
              <a:rPr lang="en-GB" sz="5400"/>
            </a:br>
            <a:r>
              <a:rPr lang="en-GB" sz="5400"/>
              <a:t>Exam Prep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73C1-952A-4710-AF5B-CC7419A8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700" y="662024"/>
            <a:ext cx="6377940" cy="659978"/>
          </a:xfrm>
        </p:spPr>
        <p:txBody>
          <a:bodyPr/>
          <a:lstStyle/>
          <a:p>
            <a:r>
              <a:rPr lang="en-GB"/>
              <a:t>Task 3: Essay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5012-42DC-40A1-81C6-200D2B79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0" y="1339087"/>
            <a:ext cx="7955280" cy="1293028"/>
          </a:xfrm>
        </p:spPr>
        <p:txBody>
          <a:bodyPr>
            <a:normAutofit/>
          </a:bodyPr>
          <a:lstStyle/>
          <a:p>
            <a:pPr marL="177800" lvl="1" indent="0">
              <a:lnSpc>
                <a:spcPct val="150000"/>
              </a:lnSpc>
              <a:buNone/>
            </a:pPr>
            <a:r>
              <a:rPr lang="en-GB" sz="2200"/>
              <a:t>Write a paragraph for an </a:t>
            </a:r>
            <a:r>
              <a:rPr lang="en-GB" sz="2200" b="1">
                <a:solidFill>
                  <a:srgbClr val="C00000"/>
                </a:solidFill>
              </a:rPr>
              <a:t>Aesthetics, Representation </a:t>
            </a:r>
            <a:r>
              <a:rPr lang="en-GB" sz="2200"/>
              <a:t>and</a:t>
            </a:r>
            <a:r>
              <a:rPr lang="en-GB" sz="2200" b="1">
                <a:solidFill>
                  <a:srgbClr val="C00000"/>
                </a:solidFill>
              </a:rPr>
              <a:t> </a:t>
            </a:r>
            <a:r>
              <a:rPr lang="en-GB" sz="2200" b="1">
                <a:solidFill>
                  <a:srgbClr val="9FD14F"/>
                </a:solidFill>
              </a:rPr>
              <a:t>Context </a:t>
            </a:r>
            <a:r>
              <a:rPr lang="en-GB" sz="2200"/>
              <a:t>essay.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DAA408-2435-4E72-A0CE-C7AAA64E5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92751"/>
              </p:ext>
            </p:extLst>
          </p:nvPr>
        </p:nvGraphicFramePr>
        <p:xfrm>
          <a:off x="755760" y="3494530"/>
          <a:ext cx="7920880" cy="26149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81133560"/>
                    </a:ext>
                  </a:extLst>
                </a:gridCol>
              </a:tblGrid>
              <a:tr h="135688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GB" sz="2000"/>
                        <a:t>Retrieval practice </a:t>
                      </a:r>
                      <a:r>
                        <a:rPr lang="en-GB" sz="2000" baseline="0"/>
                        <a:t>for core areas: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/>
                        <a:t>Context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/>
                        <a:t>Film Form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/>
                        <a:t>Representation</a:t>
                      </a:r>
                    </a:p>
                    <a:p>
                      <a:pPr marL="285750" lvl="0" indent="-285750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/>
                        <a:t>Aesthetics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958687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/>
                        <a:t>Retrieval practice on key scenes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979606"/>
                  </a:ext>
                </a:extLst>
              </a:tr>
              <a:tr h="33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Retrieval practice on</a:t>
                      </a:r>
                      <a:r>
                        <a:rPr lang="en-GB" sz="2000" baseline="0"/>
                        <a:t> Film Form Terminology, including quizzes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8354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DF19E1F-997E-4B2C-864A-E0D789C16A75}"/>
              </a:ext>
            </a:extLst>
          </p:cNvPr>
          <p:cNvSpPr txBox="1">
            <a:spLocks/>
          </p:cNvSpPr>
          <p:nvPr/>
        </p:nvSpPr>
        <p:spPr>
          <a:xfrm>
            <a:off x="2218800" y="2699594"/>
            <a:ext cx="6377940" cy="65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Task 4: REVISION</a:t>
            </a:r>
          </a:p>
        </p:txBody>
      </p:sp>
    </p:spTree>
    <p:extLst>
      <p:ext uri="{BB962C8B-B14F-4D97-AF65-F5344CB8AC3E}">
        <p14:creationId xmlns:p14="http://schemas.microsoft.com/office/powerpoint/2010/main" val="346175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76" y="426655"/>
            <a:ext cx="8154104" cy="1293028"/>
          </a:xfrm>
        </p:spPr>
        <p:txBody>
          <a:bodyPr/>
          <a:lstStyle/>
          <a:p>
            <a:r>
              <a:rPr lang="en-GB"/>
              <a:t>What will the Exam questions be on…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34A04-F882-BB43-ABC1-8EE254BDC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0" t="9200" r="6038" b="10330"/>
          <a:stretch/>
        </p:blipFill>
        <p:spPr>
          <a:xfrm>
            <a:off x="50562" y="1556792"/>
            <a:ext cx="8985934" cy="49266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5BE823-5538-044A-B140-44543236215D}"/>
              </a:ext>
            </a:extLst>
          </p:cNvPr>
          <p:cNvSpPr/>
          <p:nvPr/>
        </p:nvSpPr>
        <p:spPr>
          <a:xfrm>
            <a:off x="2411760" y="2924944"/>
            <a:ext cx="1137092" cy="523976"/>
          </a:xfrm>
          <a:prstGeom prst="roundRect">
            <a:avLst/>
          </a:prstGeom>
          <a:noFill/>
          <a:ln w="38100">
            <a:solidFill>
              <a:srgbClr val="BAD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F77483-58FB-B04F-B0C6-7559FB9B4E93}"/>
              </a:ext>
            </a:extLst>
          </p:cNvPr>
          <p:cNvSpPr/>
          <p:nvPr/>
        </p:nvSpPr>
        <p:spPr>
          <a:xfrm>
            <a:off x="4139952" y="3993378"/>
            <a:ext cx="1103762" cy="515742"/>
          </a:xfrm>
          <a:prstGeom prst="roundRect">
            <a:avLst/>
          </a:prstGeom>
          <a:noFill/>
          <a:ln w="38100">
            <a:solidFill>
              <a:srgbClr val="D92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A2EE63-19E6-F84A-83A7-D6B86FD0E138}"/>
              </a:ext>
            </a:extLst>
          </p:cNvPr>
          <p:cNvSpPr/>
          <p:nvPr/>
        </p:nvSpPr>
        <p:spPr>
          <a:xfrm>
            <a:off x="5868144" y="2937976"/>
            <a:ext cx="1155163" cy="510943"/>
          </a:xfrm>
          <a:prstGeom prst="roundRect">
            <a:avLst/>
          </a:prstGeom>
          <a:noFill/>
          <a:ln w="38100">
            <a:solidFill>
              <a:srgbClr val="006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73C1-952A-4710-AF5B-CC7419A8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76672"/>
            <a:ext cx="6377940" cy="1293028"/>
          </a:xfrm>
        </p:spPr>
        <p:txBody>
          <a:bodyPr/>
          <a:lstStyle/>
          <a:p>
            <a:r>
              <a:rPr lang="en-GB"/>
              <a:t>Task 1: Essay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5012-42DC-40A1-81C6-200D2B79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69700"/>
            <a:ext cx="7955280" cy="482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/>
              <a:t>Use the past questions and plan 1 essay from each area…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003399"/>
                </a:solidFill>
              </a:rPr>
              <a:t>Film Form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C00000"/>
                </a:solidFill>
              </a:rPr>
              <a:t>Aesthetics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C00000"/>
                </a:solidFill>
              </a:rPr>
              <a:t>Representation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9FD14F"/>
                </a:solidFill>
              </a:rPr>
              <a:t>Context </a:t>
            </a:r>
            <a:endParaRPr lang="en-GB" sz="2400">
              <a:solidFill>
                <a:srgbClr val="9FD14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/>
              <a:t>Key points and key scenes</a:t>
            </a:r>
          </a:p>
        </p:txBody>
      </p:sp>
    </p:spTree>
    <p:extLst>
      <p:ext uri="{BB962C8B-B14F-4D97-AF65-F5344CB8AC3E}">
        <p14:creationId xmlns:p14="http://schemas.microsoft.com/office/powerpoint/2010/main" val="2386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17" y="643433"/>
            <a:ext cx="7631034" cy="1124712"/>
          </a:xfrm>
        </p:spPr>
        <p:txBody>
          <a:bodyPr>
            <a:normAutofit/>
          </a:bodyPr>
          <a:lstStyle/>
          <a:p>
            <a:r>
              <a:rPr lang="en-GB"/>
              <a:t>Scenes WE have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71" y="1953094"/>
            <a:ext cx="1868593" cy="367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/>
              <a:t>The Shave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4876" y="3914692"/>
            <a:ext cx="2048614" cy="315740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Father and Son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8844" y="1978983"/>
            <a:ext cx="1535648" cy="31574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The Fantasy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9940" y="3909805"/>
            <a:ext cx="1535648" cy="31574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Father’s Day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74061" y="1897300"/>
            <a:ext cx="2175198" cy="361266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Opening Sequence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398" y="2258466"/>
            <a:ext cx="2232214" cy="1579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99" y="4224788"/>
            <a:ext cx="2120213" cy="1499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409" y="2237483"/>
            <a:ext cx="2340851" cy="1636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97" y="4252844"/>
            <a:ext cx="2397295" cy="147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32" y="2244897"/>
            <a:ext cx="2383532" cy="1593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061" y="4183959"/>
            <a:ext cx="2139288" cy="1540009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627688" y="3924523"/>
            <a:ext cx="2048614" cy="315740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Celine and Innes</a:t>
            </a:r>
          </a:p>
        </p:txBody>
      </p:sp>
    </p:spTree>
    <p:extLst>
      <p:ext uri="{BB962C8B-B14F-4D97-AF65-F5344CB8AC3E}">
        <p14:creationId xmlns:p14="http://schemas.microsoft.com/office/powerpoint/2010/main" val="33152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73C1-952A-4710-AF5B-CC7419A8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76672"/>
            <a:ext cx="6377940" cy="1293028"/>
          </a:xfrm>
        </p:spPr>
        <p:txBody>
          <a:bodyPr/>
          <a:lstStyle/>
          <a:p>
            <a:r>
              <a:rPr lang="en-GB"/>
              <a:t>Task 1: Essay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5012-42DC-40A1-81C6-200D2B79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69700"/>
            <a:ext cx="7955280" cy="4827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/>
              <a:t>Use the past questions and plan 1 essay from each area…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003399"/>
                </a:solidFill>
              </a:rPr>
              <a:t>Film Form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C00000"/>
                </a:solidFill>
              </a:rPr>
              <a:t>Aesthetics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C00000"/>
                </a:solidFill>
              </a:rPr>
              <a:t>Representation</a:t>
            </a:r>
          </a:p>
          <a:p>
            <a:pPr lvl="1">
              <a:lnSpc>
                <a:spcPct val="150000"/>
              </a:lnSpc>
            </a:pPr>
            <a:r>
              <a:rPr lang="en-GB" sz="2400" b="1">
                <a:solidFill>
                  <a:srgbClr val="9FD14F"/>
                </a:solidFill>
              </a:rPr>
              <a:t>Context </a:t>
            </a:r>
            <a:endParaRPr lang="en-GB" sz="2400">
              <a:solidFill>
                <a:srgbClr val="9FD14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/>
              <a:t>Key points and key scenes</a:t>
            </a:r>
          </a:p>
        </p:txBody>
      </p:sp>
    </p:spTree>
    <p:extLst>
      <p:ext uri="{BB962C8B-B14F-4D97-AF65-F5344CB8AC3E}">
        <p14:creationId xmlns:p14="http://schemas.microsoft.com/office/powerpoint/2010/main" val="42102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73C1-952A-4710-AF5B-CC7419A8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55564"/>
            <a:ext cx="6377940" cy="1293028"/>
          </a:xfrm>
        </p:spPr>
        <p:txBody>
          <a:bodyPr/>
          <a:lstStyle/>
          <a:p>
            <a:r>
              <a:rPr lang="en-GB"/>
              <a:t>Task 2: Essay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5012-42DC-40A1-81C6-200D2B79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80" y="1069752"/>
            <a:ext cx="8892480" cy="1152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/>
              <a:t>Choose a </a:t>
            </a:r>
            <a:r>
              <a:rPr lang="en-GB" sz="2400" b="1">
                <a:solidFill>
                  <a:srgbClr val="003399"/>
                </a:solidFill>
              </a:rPr>
              <a:t>Film Form </a:t>
            </a:r>
            <a:r>
              <a:rPr lang="en-GB" sz="2400"/>
              <a:t>question and write a main paragraph from the essay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A589FF-608F-48C3-A883-1CE2CE130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94724"/>
              </p:ext>
            </p:extLst>
          </p:nvPr>
        </p:nvGraphicFramePr>
        <p:xfrm>
          <a:off x="268580" y="2473945"/>
          <a:ext cx="8551892" cy="4167424"/>
        </p:xfrm>
        <a:graphic>
          <a:graphicData uri="http://schemas.openxmlformats.org/drawingml/2006/table">
            <a:tbl>
              <a:tblPr/>
              <a:tblGrid>
                <a:gridCol w="1828007">
                  <a:extLst>
                    <a:ext uri="{9D8B030D-6E8A-4147-A177-3AD203B41FA5}">
                      <a16:colId xmlns:a16="http://schemas.microsoft.com/office/drawing/2014/main" val="1930531955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594827874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4012705737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2274753305"/>
                    </a:ext>
                  </a:extLst>
                </a:gridCol>
              </a:tblGrid>
              <a:tr h="1138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66827"/>
                  </a:ext>
                </a:extLst>
              </a:tr>
              <a:tr h="1138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C/D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40278"/>
                  </a:ext>
                </a:extLst>
              </a:tr>
              <a:tr h="61909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answered throughout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Excellent, detailed and engaging response that applies to all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Good, reasonably detailed and engaging response that applies to all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and reasonably detailed response that applies to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41746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of Film Form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5377"/>
                  </a:ext>
                </a:extLst>
              </a:tr>
              <a:tr h="70685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Examples from The Diving Bell and The Butterfly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excellent points that are well supported with sophisticated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good points that are well supported with detailed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satisfactory points that are supported with reasonable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61428"/>
                  </a:ext>
                </a:extLst>
              </a:tr>
              <a:tr h="75429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and detail in film form terminology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24815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detailed and sophisticated the analysis and response is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excellent, sophisticated and detailed. 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good, and reasonably detailed.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satisfactory and reasonable.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97692"/>
                  </a:ext>
                </a:extLst>
              </a:tr>
              <a:tr h="63806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Writing style; including essay structure and SPAG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structure with clear focus and flow. Consistent and accurate throughout.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Well-structured with focus and flow. Consistent and accurate.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Reasonable structure, with minor inaccuracies.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6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4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73C1-952A-4710-AF5B-CC7419A8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55564"/>
            <a:ext cx="6377940" cy="1293028"/>
          </a:xfrm>
        </p:spPr>
        <p:txBody>
          <a:bodyPr/>
          <a:lstStyle/>
          <a:p>
            <a:r>
              <a:rPr lang="en-GB"/>
              <a:t>Task 2: Essay writing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A589FF-608F-48C3-A883-1CE2CE130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77084"/>
              </p:ext>
            </p:extLst>
          </p:nvPr>
        </p:nvGraphicFramePr>
        <p:xfrm>
          <a:off x="268580" y="2473945"/>
          <a:ext cx="8551892" cy="4167424"/>
        </p:xfrm>
        <a:graphic>
          <a:graphicData uri="http://schemas.openxmlformats.org/drawingml/2006/table">
            <a:tbl>
              <a:tblPr/>
              <a:tblGrid>
                <a:gridCol w="1828007">
                  <a:extLst>
                    <a:ext uri="{9D8B030D-6E8A-4147-A177-3AD203B41FA5}">
                      <a16:colId xmlns:a16="http://schemas.microsoft.com/office/drawing/2014/main" val="1930531955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594827874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4012705737"/>
                    </a:ext>
                  </a:extLst>
                </a:gridCol>
                <a:gridCol w="2241295">
                  <a:extLst>
                    <a:ext uri="{9D8B030D-6E8A-4147-A177-3AD203B41FA5}">
                      <a16:colId xmlns:a16="http://schemas.microsoft.com/office/drawing/2014/main" val="2274753305"/>
                    </a:ext>
                  </a:extLst>
                </a:gridCol>
              </a:tblGrid>
              <a:tr h="1138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66827"/>
                  </a:ext>
                </a:extLst>
              </a:tr>
              <a:tr h="1138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C/D</a:t>
                      </a:r>
                    </a:p>
                  </a:txBody>
                  <a:tcPr marL="2372" marR="2372" marT="23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40278"/>
                  </a:ext>
                </a:extLst>
              </a:tr>
              <a:tr h="61909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Question answered throughout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Excellent, detailed and engaging response that applies to all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Good, reasonably detailed and engaging response that applies to all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and reasonably detailed response that applies to aspects of the question.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41746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of Film Form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demonstration and application of the core study areas of the chosen films.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5377"/>
                  </a:ext>
                </a:extLst>
              </a:tr>
              <a:tr h="70685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Examples from The Diving Bell and The Butterfly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excellent points that are well supported with sophisticated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good points that are well supported with detailed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Uses satisfactory points that are supported with reasonable references to the chosen film.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61428"/>
                  </a:ext>
                </a:extLst>
              </a:tr>
              <a:tr h="75429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and detail in film form terminology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Satisfactory demonstration of knowledge and understanding of subject-specific terminology.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24815"/>
                  </a:ext>
                </a:extLst>
              </a:tr>
              <a:tr h="4554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detailed and sophisticated the analysis and response is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excellent, sophisticated and detailed. 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good, and reasonably detailed.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is satisfactory and reasonable.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97692"/>
                  </a:ext>
                </a:extLst>
              </a:tr>
              <a:tr h="63806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Writing style; including essay structure and SPAG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structure with clear focus and flow. Consistent and accurate throughout.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Well-structured with focus and flow. Consistent and accurate.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Reasonable structure, with minor inaccuracies.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6740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3CF449-5E34-434F-8C5F-375E35B93560}"/>
              </a:ext>
            </a:extLst>
          </p:cNvPr>
          <p:cNvSpPr txBox="1">
            <a:spLocks/>
          </p:cNvSpPr>
          <p:nvPr/>
        </p:nvSpPr>
        <p:spPr>
          <a:xfrm>
            <a:off x="268580" y="1069752"/>
            <a:ext cx="88924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2400"/>
              <a:t>Choose a </a:t>
            </a:r>
            <a:r>
              <a:rPr lang="en-GB" sz="2400" b="1">
                <a:solidFill>
                  <a:srgbClr val="003399"/>
                </a:solidFill>
              </a:rPr>
              <a:t>Film Form </a:t>
            </a:r>
            <a:r>
              <a:rPr lang="en-GB" sz="2400"/>
              <a:t>question and write a main paragraph from the essay</a:t>
            </a:r>
          </a:p>
        </p:txBody>
      </p:sp>
    </p:spTree>
    <p:extLst>
      <p:ext uri="{BB962C8B-B14F-4D97-AF65-F5344CB8AC3E}">
        <p14:creationId xmlns:p14="http://schemas.microsoft.com/office/powerpoint/2010/main" val="308426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6529" y="841378"/>
            <a:ext cx="7343220" cy="128804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cap="none">
                <a:latin typeface="+mn-lt"/>
              </a:rPr>
              <a:t>With reference to key sequences, explore how filmmakers use mise-</a:t>
            </a:r>
            <a:r>
              <a:rPr lang="en-GB" sz="2200" cap="none" err="1">
                <a:latin typeface="+mn-lt"/>
              </a:rPr>
              <a:t>en</a:t>
            </a:r>
            <a:r>
              <a:rPr lang="en-GB" sz="2200" cap="none">
                <a:latin typeface="+mn-lt"/>
              </a:rPr>
              <a:t>-</a:t>
            </a:r>
            <a:r>
              <a:rPr lang="en-GB" sz="2200" cap="none" err="1">
                <a:latin typeface="+mn-lt"/>
              </a:rPr>
              <a:t>scène</a:t>
            </a:r>
            <a:r>
              <a:rPr lang="en-GB" sz="2200" cap="none">
                <a:latin typeface="+mn-lt"/>
              </a:rPr>
              <a:t> to enhance the themes in your chosen films.  Make detailed references to particular sequences in your answer.</a:t>
            </a:r>
            <a:endParaRPr lang="en-GB" altLang="en-US" sz="2200" cap="none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0" y="2538771"/>
            <a:ext cx="6402215" cy="3152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179" y="3182796"/>
            <a:ext cx="2442996" cy="3428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 flipV="1">
            <a:off x="930728" y="2887448"/>
            <a:ext cx="2364356" cy="3428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4232953" y="3188116"/>
            <a:ext cx="2000605" cy="34289"/>
          </a:xfrm>
          <a:prstGeom prst="rect">
            <a:avLst/>
          </a:prstGeom>
          <a:solidFill>
            <a:srgbClr val="B7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514350" y="3477367"/>
            <a:ext cx="1452077" cy="59217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5597200" y="2884300"/>
            <a:ext cx="1036865" cy="56608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4975548" y="4048524"/>
            <a:ext cx="454869" cy="34289"/>
          </a:xfrm>
          <a:prstGeom prst="rect">
            <a:avLst/>
          </a:prstGeom>
          <a:solidFill>
            <a:srgbClr val="B7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820510" y="4325466"/>
            <a:ext cx="796019" cy="34289"/>
          </a:xfrm>
          <a:prstGeom prst="rect">
            <a:avLst/>
          </a:prstGeom>
          <a:solidFill>
            <a:srgbClr val="B7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 flipV="1">
            <a:off x="514351" y="4045912"/>
            <a:ext cx="2396801" cy="3428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/>
          <p:cNvSpPr/>
          <p:nvPr/>
        </p:nvSpPr>
        <p:spPr>
          <a:xfrm flipV="1">
            <a:off x="4707118" y="5212475"/>
            <a:ext cx="2017921" cy="55868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/>
          <p:cNvSpPr/>
          <p:nvPr/>
        </p:nvSpPr>
        <p:spPr>
          <a:xfrm>
            <a:off x="384180" y="5501726"/>
            <a:ext cx="6151915" cy="63921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08BE69-2E6C-48A5-AF86-AABD5DAD9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86479"/>
              </p:ext>
            </p:extLst>
          </p:nvPr>
        </p:nvGraphicFramePr>
        <p:xfrm>
          <a:off x="6972424" y="2571935"/>
          <a:ext cx="1963757" cy="3118893"/>
        </p:xfrm>
        <a:graphic>
          <a:graphicData uri="http://schemas.openxmlformats.org/drawingml/2006/table">
            <a:tbl>
              <a:tblPr/>
              <a:tblGrid>
                <a:gridCol w="1963757">
                  <a:extLst>
                    <a:ext uri="{9D8B030D-6E8A-4147-A177-3AD203B41FA5}">
                      <a16:colId xmlns:a16="http://schemas.microsoft.com/office/drawing/2014/main" val="1490051065"/>
                    </a:ext>
                  </a:extLst>
                </a:gridCol>
              </a:tblGrid>
              <a:tr h="47336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 answered throughout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9600"/>
                  </a:ext>
                </a:extLst>
              </a:tr>
              <a:tr h="51145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Knowledge of Film Form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27049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Examples from The Diving Bell and The Butterfly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3584"/>
                  </a:ext>
                </a:extLst>
              </a:tr>
              <a:tr h="5767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and detail in film form terminology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60844"/>
                  </a:ext>
                </a:extLst>
              </a:tr>
              <a:tr h="5289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detailed and sophisticated the analysis and response is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80652"/>
                  </a:ext>
                </a:extLst>
              </a:tr>
              <a:tr h="4878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Writing style; including essay structure and SPAG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278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FCC9230-E9F0-4C73-9CAC-5F1BF354C004}"/>
              </a:ext>
            </a:extLst>
          </p:cNvPr>
          <p:cNvSpPr/>
          <p:nvPr/>
        </p:nvSpPr>
        <p:spPr>
          <a:xfrm>
            <a:off x="3903866" y="4065257"/>
            <a:ext cx="885654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400894-D4D2-4CEF-95ED-52415B1CC14E}"/>
              </a:ext>
            </a:extLst>
          </p:cNvPr>
          <p:cNvSpPr/>
          <p:nvPr/>
        </p:nvSpPr>
        <p:spPr>
          <a:xfrm>
            <a:off x="2911152" y="4370600"/>
            <a:ext cx="885654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13A646-F7D4-4400-BC32-5D41389CA3E8}"/>
              </a:ext>
            </a:extLst>
          </p:cNvPr>
          <p:cNvSpPr/>
          <p:nvPr/>
        </p:nvSpPr>
        <p:spPr>
          <a:xfrm>
            <a:off x="3458912" y="4638028"/>
            <a:ext cx="2503738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8E8963-3129-406E-A66A-34676F58E510}"/>
              </a:ext>
            </a:extLst>
          </p:cNvPr>
          <p:cNvSpPr/>
          <p:nvPr/>
        </p:nvSpPr>
        <p:spPr>
          <a:xfrm>
            <a:off x="514350" y="4939800"/>
            <a:ext cx="5767388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AB6A09-ED89-4DEF-8CEB-BB995B173F5F}"/>
              </a:ext>
            </a:extLst>
          </p:cNvPr>
          <p:cNvSpPr/>
          <p:nvPr/>
        </p:nvSpPr>
        <p:spPr>
          <a:xfrm>
            <a:off x="514350" y="5245483"/>
            <a:ext cx="2780734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1AA4F-8A31-4BD7-BBAE-1CA67B8A8A4D}"/>
              </a:ext>
            </a:extLst>
          </p:cNvPr>
          <p:cNvSpPr/>
          <p:nvPr/>
        </p:nvSpPr>
        <p:spPr>
          <a:xfrm>
            <a:off x="4624388" y="5267582"/>
            <a:ext cx="261937" cy="21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5AB544-6DB9-46DF-B178-CBD0CA60EDC4}"/>
              </a:ext>
            </a:extLst>
          </p:cNvPr>
          <p:cNvSpPr/>
          <p:nvPr/>
        </p:nvSpPr>
        <p:spPr>
          <a:xfrm>
            <a:off x="4860131" y="5286440"/>
            <a:ext cx="90633" cy="10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CEF90-4B7D-4CC0-99ED-2EAEFD1BD264}"/>
              </a:ext>
            </a:extLst>
          </p:cNvPr>
          <p:cNvSpPr/>
          <p:nvPr/>
        </p:nvSpPr>
        <p:spPr>
          <a:xfrm>
            <a:off x="1704490" y="4082720"/>
            <a:ext cx="261937" cy="216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D38967-B6A7-4BAE-AF87-E55441D81A5F}"/>
              </a:ext>
            </a:extLst>
          </p:cNvPr>
          <p:cNvSpPr/>
          <p:nvPr/>
        </p:nvSpPr>
        <p:spPr>
          <a:xfrm>
            <a:off x="1478037" y="3665859"/>
            <a:ext cx="255279" cy="2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6B305-1EAB-44E1-A938-28B0BE574AC5}"/>
              </a:ext>
            </a:extLst>
          </p:cNvPr>
          <p:cNvSpPr/>
          <p:nvPr/>
        </p:nvSpPr>
        <p:spPr>
          <a:xfrm>
            <a:off x="1921110" y="4091769"/>
            <a:ext cx="102953" cy="13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956BD5-4AB4-48F2-86C2-645F52AD94AD}"/>
              </a:ext>
            </a:extLst>
          </p:cNvPr>
          <p:cNvSpPr/>
          <p:nvPr/>
        </p:nvSpPr>
        <p:spPr>
          <a:xfrm>
            <a:off x="1573521" y="2496579"/>
            <a:ext cx="255279" cy="24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flipV="1">
            <a:off x="982046" y="3763540"/>
            <a:ext cx="5251512" cy="3428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8774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66" y="2812743"/>
            <a:ext cx="6942023" cy="2750477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57129"/>
              </p:ext>
            </p:extLst>
          </p:nvPr>
        </p:nvGraphicFramePr>
        <p:xfrm>
          <a:off x="245203" y="2457032"/>
          <a:ext cx="134516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63">
                  <a:extLst>
                    <a:ext uri="{9D8B030D-6E8A-4147-A177-3AD203B41FA5}">
                      <a16:colId xmlns:a16="http://schemas.microsoft.com/office/drawing/2014/main" val="292387033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Introduction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829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7C1372A-044E-435F-BDD3-6C254CBA6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6529" y="841378"/>
            <a:ext cx="7343220" cy="128804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200" cap="none">
                <a:latin typeface="+mn-lt"/>
              </a:rPr>
              <a:t>With reference to key sequences, explore how filmmakers use mise-</a:t>
            </a:r>
            <a:r>
              <a:rPr lang="en-GB" sz="2200" cap="none" err="1">
                <a:latin typeface="+mn-lt"/>
              </a:rPr>
              <a:t>en</a:t>
            </a:r>
            <a:r>
              <a:rPr lang="en-GB" sz="2200" cap="none">
                <a:latin typeface="+mn-lt"/>
              </a:rPr>
              <a:t>-</a:t>
            </a:r>
            <a:r>
              <a:rPr lang="en-GB" sz="2200" cap="none" err="1">
                <a:latin typeface="+mn-lt"/>
              </a:rPr>
              <a:t>scène</a:t>
            </a:r>
            <a:r>
              <a:rPr lang="en-GB" sz="2200" cap="none">
                <a:latin typeface="+mn-lt"/>
              </a:rPr>
              <a:t> to enhance the themes in your chosen films.  Make detailed references to particular sequences in your answer.</a:t>
            </a:r>
            <a:endParaRPr lang="en-GB" altLang="en-US" sz="2200" cap="none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599DE-E4C7-4DA6-BE35-D47A0678D153}"/>
              </a:ext>
            </a:extLst>
          </p:cNvPr>
          <p:cNvSpPr/>
          <p:nvPr/>
        </p:nvSpPr>
        <p:spPr>
          <a:xfrm>
            <a:off x="1729946" y="4153692"/>
            <a:ext cx="5097162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80E87-3E8A-46F8-BFE0-2C31762E5B1D}"/>
              </a:ext>
            </a:extLst>
          </p:cNvPr>
          <p:cNvSpPr/>
          <p:nvPr/>
        </p:nvSpPr>
        <p:spPr>
          <a:xfrm>
            <a:off x="299932" y="3182868"/>
            <a:ext cx="6224436" cy="4571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D9AB6-D057-440C-8DD0-CF409EAA6DE1}"/>
              </a:ext>
            </a:extLst>
          </p:cNvPr>
          <p:cNvSpPr/>
          <p:nvPr/>
        </p:nvSpPr>
        <p:spPr>
          <a:xfrm>
            <a:off x="3510826" y="5134401"/>
            <a:ext cx="3130931" cy="45719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54D919-DB6F-4705-8CEB-773839ED41AE}"/>
              </a:ext>
            </a:extLst>
          </p:cNvPr>
          <p:cNvSpPr/>
          <p:nvPr/>
        </p:nvSpPr>
        <p:spPr>
          <a:xfrm>
            <a:off x="273158" y="3465941"/>
            <a:ext cx="6224436" cy="4571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742DC2-054E-46E4-9C16-4236383337A8}"/>
              </a:ext>
            </a:extLst>
          </p:cNvPr>
          <p:cNvSpPr/>
          <p:nvPr/>
        </p:nvSpPr>
        <p:spPr>
          <a:xfrm>
            <a:off x="337373" y="3858925"/>
            <a:ext cx="6511484" cy="4571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A5440-4FA4-4819-ABEA-436A0FBCFC0B}"/>
              </a:ext>
            </a:extLst>
          </p:cNvPr>
          <p:cNvSpPr/>
          <p:nvPr/>
        </p:nvSpPr>
        <p:spPr>
          <a:xfrm>
            <a:off x="147766" y="4145951"/>
            <a:ext cx="1501862" cy="45719"/>
          </a:xfrm>
          <a:prstGeom prst="rect">
            <a:avLst/>
          </a:prstGeom>
          <a:solidFill>
            <a:srgbClr val="CC7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41803-531A-4ED8-B443-299C27FBAD58}"/>
              </a:ext>
            </a:extLst>
          </p:cNvPr>
          <p:cNvSpPr/>
          <p:nvPr/>
        </p:nvSpPr>
        <p:spPr>
          <a:xfrm>
            <a:off x="147765" y="4503068"/>
            <a:ext cx="5968829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89F634-638B-4EED-83AC-373AF6EDBC3E}"/>
              </a:ext>
            </a:extLst>
          </p:cNvPr>
          <p:cNvSpPr/>
          <p:nvPr/>
        </p:nvSpPr>
        <p:spPr>
          <a:xfrm flipV="1">
            <a:off x="199019" y="4761006"/>
            <a:ext cx="6362790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D8E498-B461-4C96-9967-B851F2F8AAB8}"/>
              </a:ext>
            </a:extLst>
          </p:cNvPr>
          <p:cNvSpPr/>
          <p:nvPr/>
        </p:nvSpPr>
        <p:spPr>
          <a:xfrm flipV="1">
            <a:off x="53582" y="5121681"/>
            <a:ext cx="3363060" cy="45719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43FB83-2711-429A-9A92-556DC1D22F9E}"/>
              </a:ext>
            </a:extLst>
          </p:cNvPr>
          <p:cNvSpPr/>
          <p:nvPr/>
        </p:nvSpPr>
        <p:spPr>
          <a:xfrm>
            <a:off x="299932" y="5502018"/>
            <a:ext cx="5001064" cy="45719"/>
          </a:xfrm>
          <a:prstGeom prst="rect">
            <a:avLst/>
          </a:prstGeom>
          <a:solidFill>
            <a:srgbClr val="B1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7733B5-BD04-4F40-8743-7B69E7044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39938"/>
              </p:ext>
            </p:extLst>
          </p:nvPr>
        </p:nvGraphicFramePr>
        <p:xfrm>
          <a:off x="6972424" y="2571935"/>
          <a:ext cx="1963757" cy="3118893"/>
        </p:xfrm>
        <a:graphic>
          <a:graphicData uri="http://schemas.openxmlformats.org/drawingml/2006/table">
            <a:tbl>
              <a:tblPr/>
              <a:tblGrid>
                <a:gridCol w="1963757">
                  <a:extLst>
                    <a:ext uri="{9D8B030D-6E8A-4147-A177-3AD203B41FA5}">
                      <a16:colId xmlns:a16="http://schemas.microsoft.com/office/drawing/2014/main" val="1490051065"/>
                    </a:ext>
                  </a:extLst>
                </a:gridCol>
              </a:tblGrid>
              <a:tr h="47336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Question answered throughout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9600"/>
                  </a:ext>
                </a:extLst>
              </a:tr>
              <a:tr h="51145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Knowledge of Film Form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27049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Examples from The Diving Bell and The Butterfly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3584"/>
                  </a:ext>
                </a:extLst>
              </a:tr>
              <a:tr h="5767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Application and detail in film form terminology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60844"/>
                  </a:ext>
                </a:extLst>
              </a:tr>
              <a:tr h="5289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detailed and sophisticated the analysis and response is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80652"/>
                  </a:ext>
                </a:extLst>
              </a:tr>
              <a:tr h="4878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Writing style; including essay structure and SPAG</a:t>
                      </a:r>
                    </a:p>
                  </a:txBody>
                  <a:tcPr marL="2372" marR="2372" marT="23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1193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36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77AEB8"/>
      </a:accent1>
      <a:accent2>
        <a:srgbClr val="B8DADA"/>
      </a:accent2>
      <a:accent3>
        <a:srgbClr val="423D78"/>
      </a:accent3>
      <a:accent4>
        <a:srgbClr val="BD7BBB"/>
      </a:accent4>
      <a:accent5>
        <a:srgbClr val="80417E"/>
      </a:accent5>
      <a:accent6>
        <a:srgbClr val="127CA4"/>
      </a:accent6>
      <a:hlink>
        <a:srgbClr val="80417E"/>
      </a:hlink>
      <a:folHlink>
        <a:srgbClr val="BD7BBB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826</Words>
  <Application>Microsoft Office PowerPoint</Application>
  <PresentationFormat>On-screen Show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Tw Cen MT</vt:lpstr>
      <vt:lpstr>Vapor Trail</vt:lpstr>
      <vt:lpstr>Global Filmmaking  Exam Prep</vt:lpstr>
      <vt:lpstr>What will the Exam questions be on…</vt:lpstr>
      <vt:lpstr>Task 1: Essay planning</vt:lpstr>
      <vt:lpstr>Scenes WE have covered</vt:lpstr>
      <vt:lpstr>Task 1: Essay planning</vt:lpstr>
      <vt:lpstr>Task 2: Essay writing</vt:lpstr>
      <vt:lpstr>Task 2: Essay writing</vt:lpstr>
      <vt:lpstr>With reference to key sequences, explore how filmmakers use mise-en-scène to enhance the themes in your chosen films.  Make detailed references to particular sequences in your answer.</vt:lpstr>
      <vt:lpstr>With reference to key sequences, explore how filmmakers use mise-en-scène to enhance the themes in your chosen films.  Make detailed references to particular sequences in your answer.</vt:lpstr>
      <vt:lpstr>Task 3: Essay writing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of Current Events</dc:title>
  <dc:creator>mark piper</dc:creator>
  <cp:lastModifiedBy>Gemma Stevens</cp:lastModifiedBy>
  <cp:revision>1</cp:revision>
  <cp:lastPrinted>2018-03-27T11:31:12Z</cp:lastPrinted>
  <dcterms:created xsi:type="dcterms:W3CDTF">2011-01-11T09:48:41Z</dcterms:created>
  <dcterms:modified xsi:type="dcterms:W3CDTF">2021-05-04T11:43:08Z</dcterms:modified>
</cp:coreProperties>
</file>