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6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4274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7433" y="168109"/>
            <a:ext cx="11912601" cy="5207001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Jaisalmer Fort"/>
          <p:cNvSpPr txBox="1"/>
          <p:nvPr/>
        </p:nvSpPr>
        <p:spPr>
          <a:xfrm>
            <a:off x="6952275" y="5687012"/>
            <a:ext cx="184345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lang="en-GB" dirty="0" smtClean="0"/>
              <a:t>Golden </a:t>
            </a:r>
            <a:r>
              <a:rPr dirty="0" smtClean="0"/>
              <a:t>Fort</a:t>
            </a:r>
            <a:endParaRPr dirty="0"/>
          </a:p>
        </p:txBody>
      </p:sp>
      <p:pic>
        <p:nvPicPr>
          <p:cNvPr id="12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8428" y="5533859"/>
            <a:ext cx="6350001" cy="3733801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Built 1156 AD"/>
          <p:cNvSpPr txBox="1"/>
          <p:nvPr/>
        </p:nvSpPr>
        <p:spPr>
          <a:xfrm>
            <a:off x="6845909" y="6470837"/>
            <a:ext cx="205618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Built 1156 AD</a:t>
            </a:r>
          </a:p>
        </p:txBody>
      </p:sp>
      <p:pic>
        <p:nvPicPr>
          <p:cNvPr id="12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481409" y="5692444"/>
            <a:ext cx="3175001" cy="3619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Jaisalmer Fort"/>
          <p:cNvSpPr txBox="1"/>
          <p:nvPr/>
        </p:nvSpPr>
        <p:spPr>
          <a:xfrm>
            <a:off x="416008" y="149812"/>
            <a:ext cx="184345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lang="en-GB" dirty="0" smtClean="0"/>
              <a:t>Golden </a:t>
            </a:r>
            <a:r>
              <a:rPr dirty="0" smtClean="0"/>
              <a:t>Fort</a:t>
            </a:r>
            <a:endParaRPr dirty="0"/>
          </a:p>
        </p:txBody>
      </p:sp>
      <p:pic>
        <p:nvPicPr>
          <p:cNvPr id="12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8428" y="5533859"/>
            <a:ext cx="6350001" cy="3733801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Built 1156 AD"/>
          <p:cNvSpPr txBox="1"/>
          <p:nvPr/>
        </p:nvSpPr>
        <p:spPr>
          <a:xfrm>
            <a:off x="3560842" y="155244"/>
            <a:ext cx="205618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Built 1156 AD</a:t>
            </a:r>
          </a:p>
        </p:txBody>
      </p:sp>
      <p:pic>
        <p:nvPicPr>
          <p:cNvPr id="12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481409" y="5692444"/>
            <a:ext cx="3175001" cy="3619501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Built by King Rawal Jaisal in Rajasthan near the border between India and Pakistan"/>
          <p:cNvSpPr txBox="1"/>
          <p:nvPr/>
        </p:nvSpPr>
        <p:spPr>
          <a:xfrm>
            <a:off x="236490" y="760610"/>
            <a:ext cx="1218011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Built by King Rawal Jaisal in Rajasthan near the border between India and Pakistan</a:t>
            </a:r>
          </a:p>
        </p:txBody>
      </p:sp>
      <p:sp>
        <p:nvSpPr>
          <p:cNvPr id="130" name="This is a fortified city and is also known the Golden Fort"/>
          <p:cNvSpPr txBox="1"/>
          <p:nvPr/>
        </p:nvSpPr>
        <p:spPr>
          <a:xfrm>
            <a:off x="236490" y="1365977"/>
            <a:ext cx="818449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This is a fortified city and is also known the </a:t>
            </a:r>
            <a:r>
              <a:rPr i="1"/>
              <a:t>Golden Fort</a:t>
            </a:r>
          </a:p>
        </p:txBody>
      </p:sp>
      <p:sp>
        <p:nvSpPr>
          <p:cNvPr id="131" name="For almost 800 years this fort was actually the city of Jaisalmer containing an entire…"/>
          <p:cNvSpPr txBox="1"/>
          <p:nvPr/>
        </p:nvSpPr>
        <p:spPr>
          <a:xfrm>
            <a:off x="231004" y="1984044"/>
            <a:ext cx="12309958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For almost 800 years this fort was actually the city of Jaisalmer containing an entire</a:t>
            </a:r>
          </a:p>
          <a:p>
            <a:pPr algn="l"/>
            <a:r>
              <a:t>city of people within its walls</a:t>
            </a:r>
          </a:p>
        </p:txBody>
      </p:sp>
      <p:sp>
        <p:nvSpPr>
          <p:cNvPr id="132" name="The fort is located on what was an important trade route and as such was a contested area where caravans of traders and merchants ran the risk of being attacked for their goods"/>
          <p:cNvSpPr txBox="1"/>
          <p:nvPr/>
        </p:nvSpPr>
        <p:spPr>
          <a:xfrm>
            <a:off x="231004" y="2851763"/>
            <a:ext cx="12713417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rPr dirty="0"/>
              <a:t>The fort is located on what was an important trade route and as such was a contested </a:t>
            </a:r>
            <a:endParaRPr lang="en-GB" dirty="0" smtClean="0"/>
          </a:p>
          <a:p>
            <a:r>
              <a:rPr dirty="0" smtClean="0"/>
              <a:t>area </a:t>
            </a:r>
            <a:r>
              <a:rPr dirty="0"/>
              <a:t>where caravans of traders and merchants ran the risk of being attacked for </a:t>
            </a:r>
            <a:endParaRPr lang="en-GB" dirty="0" smtClean="0"/>
          </a:p>
          <a:p>
            <a:r>
              <a:rPr dirty="0" smtClean="0"/>
              <a:t>their </a:t>
            </a:r>
            <a:r>
              <a:rPr dirty="0"/>
              <a:t>goods</a:t>
            </a:r>
          </a:p>
        </p:txBody>
      </p:sp>
      <p:sp>
        <p:nvSpPr>
          <p:cNvPr id="133" name="Within the fortified walls of the city were also a palace and a temple"/>
          <p:cNvSpPr txBox="1"/>
          <p:nvPr/>
        </p:nvSpPr>
        <p:spPr>
          <a:xfrm>
            <a:off x="231004" y="4284860"/>
            <a:ext cx="991545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Within the fortified walls of the city were also a palace and a temple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Escarpment (naturally occurring steep slope)"/>
          <p:cNvSpPr txBox="1"/>
          <p:nvPr/>
        </p:nvSpPr>
        <p:spPr>
          <a:xfrm>
            <a:off x="6033109" y="8334044"/>
            <a:ext cx="67226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Escarpment (naturally occurring steep slope) </a:t>
            </a:r>
          </a:p>
        </p:txBody>
      </p:sp>
      <p:pic>
        <p:nvPicPr>
          <p:cNvPr id="13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5783" y="911654"/>
            <a:ext cx="12137424" cy="71368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16200000">
            <a:off x="9177407" y="6765598"/>
            <a:ext cx="3122341" cy="76201"/>
          </a:xfrm>
          <a:prstGeom prst="rect">
            <a:avLst/>
          </a:prstGeom>
        </p:spPr>
      </p:pic>
      <p:sp>
        <p:nvSpPr>
          <p:cNvPr id="139" name="Bastion (a projecting part of a fortification built at an angle to the line of a wall)"/>
          <p:cNvSpPr txBox="1"/>
          <p:nvPr/>
        </p:nvSpPr>
        <p:spPr>
          <a:xfrm>
            <a:off x="1418775" y="8926710"/>
            <a:ext cx="1159794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Bastion (a projecting part of a fortification built at an angle to the line of a wall) </a:t>
            </a:r>
          </a:p>
        </p:txBody>
      </p:sp>
      <p:pic>
        <p:nvPicPr>
          <p:cNvPr id="140" name="Line" descr="Line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rot="17479900">
            <a:off x="4074791" y="6765598"/>
            <a:ext cx="4855218" cy="76201"/>
          </a:xfrm>
          <a:prstGeom prst="rect">
            <a:avLst/>
          </a:prstGeom>
        </p:spPr>
      </p:pic>
      <p:sp>
        <p:nvSpPr>
          <p:cNvPr id="142" name="Outer wall of ramparts…"/>
          <p:cNvSpPr txBox="1"/>
          <p:nvPr/>
        </p:nvSpPr>
        <p:spPr>
          <a:xfrm>
            <a:off x="8425755" y="33778"/>
            <a:ext cx="3963315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Outer wall of ramparts </a:t>
            </a:r>
          </a:p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(defensive walls around a </a:t>
            </a:r>
          </a:p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Castle, fort etc)</a:t>
            </a:r>
          </a:p>
        </p:txBody>
      </p:sp>
      <p:pic>
        <p:nvPicPr>
          <p:cNvPr id="143" name="Line" descr="Line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16897214">
            <a:off x="10012735" y="2221482"/>
            <a:ext cx="2759486" cy="76201"/>
          </a:xfrm>
          <a:prstGeom prst="rect">
            <a:avLst/>
          </a:prstGeom>
        </p:spPr>
      </p:pic>
      <p:sp>
        <p:nvSpPr>
          <p:cNvPr id="145" name="City wall with fortified houses"/>
          <p:cNvSpPr txBox="1"/>
          <p:nvPr/>
        </p:nvSpPr>
        <p:spPr>
          <a:xfrm>
            <a:off x="1068222" y="165011"/>
            <a:ext cx="44080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City wall with fortified houses</a:t>
            </a:r>
          </a:p>
        </p:txBody>
      </p:sp>
      <p:pic>
        <p:nvPicPr>
          <p:cNvPr id="146" name="Line" descr="Line"/>
          <p:cNvPicPr>
            <a:picLocks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15720776">
            <a:off x="3013134" y="2038788"/>
            <a:ext cx="3028135" cy="7620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1" animBg="1" advAuto="0"/>
      <p:bldP spid="137" grpId="2" animBg="1" advAuto="0"/>
      <p:bldP spid="139" grpId="3" animBg="1" advAuto="0"/>
      <p:bldP spid="140" grpId="4" animBg="1" advAuto="0"/>
      <p:bldP spid="142" grpId="5" animBg="1" advAuto="0"/>
      <p:bldP spid="143" grpId="6" animBg="1" advAuto="0"/>
      <p:bldP spid="145" grpId="7" animBg="1" advAuto="0"/>
      <p:bldP spid="146" grpId="8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Built 1156 AD"/>
          <p:cNvSpPr txBox="1"/>
          <p:nvPr/>
        </p:nvSpPr>
        <p:spPr>
          <a:xfrm>
            <a:off x="3560842" y="155244"/>
            <a:ext cx="205618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Built 1156 AD</a:t>
            </a:r>
          </a:p>
        </p:txBody>
      </p:sp>
      <p:pic>
        <p:nvPicPr>
          <p:cNvPr id="15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746" y="1046243"/>
            <a:ext cx="12449308" cy="7661114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Crenelated walls"/>
          <p:cNvSpPr txBox="1"/>
          <p:nvPr/>
        </p:nvSpPr>
        <p:spPr>
          <a:xfrm>
            <a:off x="10046309" y="9137297"/>
            <a:ext cx="261945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Crenelated walls </a:t>
            </a:r>
          </a:p>
        </p:txBody>
      </p:sp>
      <p:pic>
        <p:nvPicPr>
          <p:cNvPr id="153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13970143">
            <a:off x="8012590" y="8601575"/>
            <a:ext cx="2350728" cy="76201"/>
          </a:xfrm>
          <a:prstGeom prst="rect">
            <a:avLst/>
          </a:prstGeom>
        </p:spPr>
      </p:pic>
      <p:sp>
        <p:nvSpPr>
          <p:cNvPr id="155" name="Crenel"/>
          <p:cNvSpPr txBox="1"/>
          <p:nvPr/>
        </p:nvSpPr>
        <p:spPr>
          <a:xfrm>
            <a:off x="5516642" y="9137297"/>
            <a:ext cx="114726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Crenel </a:t>
            </a:r>
          </a:p>
        </p:txBody>
      </p:sp>
      <p:pic>
        <p:nvPicPr>
          <p:cNvPr id="156" name="Line" descr="Line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rot="17144004">
            <a:off x="5769081" y="8238633"/>
            <a:ext cx="2489452" cy="76201"/>
          </a:xfrm>
          <a:prstGeom prst="rect">
            <a:avLst/>
          </a:prstGeom>
        </p:spPr>
      </p:pic>
      <p:sp>
        <p:nvSpPr>
          <p:cNvPr id="158" name="Merlon"/>
          <p:cNvSpPr txBox="1"/>
          <p:nvPr/>
        </p:nvSpPr>
        <p:spPr>
          <a:xfrm>
            <a:off x="3272976" y="9137297"/>
            <a:ext cx="1129894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Merlon</a:t>
            </a:r>
          </a:p>
        </p:txBody>
      </p:sp>
      <p:pic>
        <p:nvPicPr>
          <p:cNvPr id="159" name="Line" descr="Line"/>
          <p:cNvPicPr>
            <a:picLocks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17424928">
            <a:off x="3184633" y="7643883"/>
            <a:ext cx="3823941" cy="76201"/>
          </a:xfrm>
          <a:prstGeom prst="rect">
            <a:avLst/>
          </a:prstGeom>
        </p:spPr>
      </p:pic>
      <p:pic>
        <p:nvPicPr>
          <p:cNvPr id="161" name="Line" descr="Line"/>
          <p:cNvPicPr>
            <a:picLocks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18361569">
            <a:off x="1321742" y="7119809"/>
            <a:ext cx="4400316" cy="76201"/>
          </a:xfrm>
          <a:prstGeom prst="rect">
            <a:avLst/>
          </a:prstGeom>
        </p:spPr>
      </p:pic>
      <p:sp>
        <p:nvSpPr>
          <p:cNvPr id="163" name="Wall-walk"/>
          <p:cNvSpPr txBox="1"/>
          <p:nvPr/>
        </p:nvSpPr>
        <p:spPr>
          <a:xfrm>
            <a:off x="1003977" y="8984897"/>
            <a:ext cx="152369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Wall-walk</a:t>
            </a:r>
          </a:p>
        </p:txBody>
      </p:sp>
      <p:sp>
        <p:nvSpPr>
          <p:cNvPr id="13" name="Jaisalmer Fort"/>
          <p:cNvSpPr txBox="1"/>
          <p:nvPr/>
        </p:nvSpPr>
        <p:spPr>
          <a:xfrm>
            <a:off x="416008" y="149812"/>
            <a:ext cx="184345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lang="en-GB" dirty="0" smtClean="0"/>
              <a:t>Golden </a:t>
            </a:r>
            <a:r>
              <a:rPr dirty="0" smtClean="0"/>
              <a:t>Fort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1" animBg="1" advAuto="0"/>
      <p:bldP spid="153" grpId="2" animBg="1" advAuto="0"/>
      <p:bldP spid="155" grpId="3" animBg="1" advAuto="0"/>
      <p:bldP spid="156" grpId="4" animBg="1" advAuto="0"/>
      <p:bldP spid="158" grpId="5" animBg="1" advAuto="0"/>
      <p:bldP spid="159" grpId="6" animBg="1" advAuto="0"/>
      <p:bldP spid="161" grpId="8" animBg="1" advAuto="0"/>
      <p:bldP spid="163" grpId="7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Built 1156 AD"/>
          <p:cNvSpPr txBox="1"/>
          <p:nvPr/>
        </p:nvSpPr>
        <p:spPr>
          <a:xfrm>
            <a:off x="3560842" y="155244"/>
            <a:ext cx="205618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Built 1156 AD</a:t>
            </a:r>
          </a:p>
        </p:txBody>
      </p:sp>
      <p:pic>
        <p:nvPicPr>
          <p:cNvPr id="16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3353" y="802084"/>
            <a:ext cx="11458094" cy="860398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Jaisalmer Fort"/>
          <p:cNvSpPr txBox="1"/>
          <p:nvPr/>
        </p:nvSpPr>
        <p:spPr>
          <a:xfrm>
            <a:off x="416008" y="149812"/>
            <a:ext cx="184345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lang="en-GB" dirty="0" smtClean="0"/>
              <a:t>Golden </a:t>
            </a:r>
            <a:r>
              <a:rPr dirty="0" smtClean="0"/>
              <a:t>Fort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164</Words>
  <Application>Microsoft Office PowerPoint</Application>
  <PresentationFormat>Custom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Greaney</dc:creator>
  <cp:lastModifiedBy>Daniel Greaney</cp:lastModifiedBy>
  <cp:revision>2</cp:revision>
  <dcterms:modified xsi:type="dcterms:W3CDTF">2018-03-28T08:49:01Z</dcterms:modified>
</cp:coreProperties>
</file>