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58" r:id="rId5"/>
    <p:sldId id="259" r:id="rId6"/>
    <p:sldId id="260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19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44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5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45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35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0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03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60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48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68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64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B0801-F019-45DB-B483-C39F3CF26E17}" type="datetimeFigureOut">
              <a:rPr lang="en-GB" smtClean="0"/>
              <a:pPr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2AD1E-F7AE-4AF2-8839-9A90F9A24F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8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HOW LANGUAGE OFFENDS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0" y="3358356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4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do you think the following pejorative terms refer to?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1)      </a:t>
            </a:r>
            <a:r>
              <a:rPr lang="en-GB" dirty="0" smtClean="0"/>
              <a:t>crow </a:t>
            </a:r>
            <a:endParaRPr lang="en-GB" dirty="0" smtClean="0"/>
          </a:p>
          <a:p>
            <a:r>
              <a:rPr lang="en-GB" dirty="0" smtClean="0"/>
              <a:t>2</a:t>
            </a:r>
            <a:r>
              <a:rPr lang="en-GB" dirty="0"/>
              <a:t>)      </a:t>
            </a:r>
            <a:r>
              <a:rPr lang="en-GB" dirty="0" err="1" smtClean="0"/>
              <a:t>shirtlifter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3</a:t>
            </a:r>
            <a:r>
              <a:rPr lang="en-GB" dirty="0"/>
              <a:t>)      </a:t>
            </a:r>
            <a:r>
              <a:rPr lang="en-GB" dirty="0" smtClean="0"/>
              <a:t>yid – </a:t>
            </a:r>
            <a:endParaRPr lang="en-GB" dirty="0"/>
          </a:p>
          <a:p>
            <a:r>
              <a:rPr lang="en-GB" dirty="0"/>
              <a:t>4)      </a:t>
            </a:r>
            <a:r>
              <a:rPr lang="en-GB" dirty="0" smtClean="0"/>
              <a:t>harridan – </a:t>
            </a:r>
            <a:endParaRPr lang="en-GB" dirty="0"/>
          </a:p>
          <a:p>
            <a:r>
              <a:rPr lang="en-GB" dirty="0"/>
              <a:t>5)      </a:t>
            </a:r>
            <a:r>
              <a:rPr lang="en-GB" dirty="0" err="1" smtClean="0"/>
              <a:t>windowlicker</a:t>
            </a:r>
            <a:r>
              <a:rPr lang="en-GB" dirty="0" smtClean="0"/>
              <a:t> </a:t>
            </a:r>
            <a:r>
              <a:rPr lang="en-GB" dirty="0" smtClean="0"/>
              <a:t>–</a:t>
            </a:r>
          </a:p>
          <a:p>
            <a:r>
              <a:rPr lang="en-GB" dirty="0" smtClean="0"/>
              <a:t>6</a:t>
            </a:r>
            <a:r>
              <a:rPr lang="en-GB" dirty="0"/>
              <a:t>)      hermaphrodite </a:t>
            </a:r>
            <a:r>
              <a:rPr lang="en-GB" dirty="0" smtClean="0"/>
              <a:t>– </a:t>
            </a:r>
          </a:p>
          <a:p>
            <a:r>
              <a:rPr lang="en-GB" dirty="0" smtClean="0"/>
              <a:t>7</a:t>
            </a:r>
            <a:r>
              <a:rPr lang="en-GB" dirty="0"/>
              <a:t>)      </a:t>
            </a:r>
            <a:r>
              <a:rPr lang="en-GB" dirty="0" smtClean="0"/>
              <a:t>trollop –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53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1)      </a:t>
            </a:r>
            <a:r>
              <a:rPr lang="en-GB" dirty="0" smtClean="0"/>
              <a:t>crow - Black woman </a:t>
            </a:r>
            <a:endParaRPr lang="en-GB" dirty="0"/>
          </a:p>
          <a:p>
            <a:r>
              <a:rPr lang="en-GB" dirty="0"/>
              <a:t>2)      </a:t>
            </a:r>
            <a:r>
              <a:rPr lang="en-GB" dirty="0" err="1" smtClean="0"/>
              <a:t>shirtlifter</a:t>
            </a:r>
            <a:r>
              <a:rPr lang="en-GB" dirty="0" smtClean="0"/>
              <a:t> – Homosexual man </a:t>
            </a:r>
            <a:endParaRPr lang="en-GB" dirty="0"/>
          </a:p>
          <a:p>
            <a:r>
              <a:rPr lang="en-GB" dirty="0"/>
              <a:t>3)      </a:t>
            </a:r>
            <a:r>
              <a:rPr lang="en-GB" dirty="0" smtClean="0"/>
              <a:t>yid – Jewish person </a:t>
            </a:r>
            <a:endParaRPr lang="en-GB" dirty="0"/>
          </a:p>
          <a:p>
            <a:r>
              <a:rPr lang="en-GB" dirty="0"/>
              <a:t>4)      </a:t>
            </a:r>
            <a:r>
              <a:rPr lang="en-GB" dirty="0" smtClean="0"/>
              <a:t>harridan – old woman </a:t>
            </a:r>
            <a:endParaRPr lang="en-GB" dirty="0"/>
          </a:p>
          <a:p>
            <a:r>
              <a:rPr lang="en-GB" dirty="0"/>
              <a:t>5)      </a:t>
            </a:r>
            <a:r>
              <a:rPr lang="en-GB" dirty="0" err="1" smtClean="0"/>
              <a:t>windowlicker</a:t>
            </a:r>
            <a:r>
              <a:rPr lang="en-GB" dirty="0" smtClean="0"/>
              <a:t> – person with a disability (usually a learning 	difficulty) </a:t>
            </a:r>
            <a:endParaRPr lang="en-GB" dirty="0"/>
          </a:p>
          <a:p>
            <a:r>
              <a:rPr lang="en-GB" dirty="0"/>
              <a:t>6)      hermaphrodite </a:t>
            </a:r>
            <a:r>
              <a:rPr lang="en-GB" dirty="0" smtClean="0"/>
              <a:t>- intersex</a:t>
            </a:r>
            <a:endParaRPr lang="en-GB" dirty="0"/>
          </a:p>
          <a:p>
            <a:r>
              <a:rPr lang="en-GB" dirty="0"/>
              <a:t>7)      </a:t>
            </a:r>
            <a:r>
              <a:rPr lang="en-GB" dirty="0" smtClean="0"/>
              <a:t>trollop – sexually promiscuous woman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40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of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a word inherently offensive, or does it depend on context?</a:t>
            </a:r>
          </a:p>
          <a:p>
            <a:r>
              <a:rPr lang="en-GB" dirty="0" smtClean="0"/>
              <a:t>The power of words to offend changes over time. </a:t>
            </a:r>
          </a:p>
          <a:p>
            <a:r>
              <a:rPr lang="en-GB" dirty="0" smtClean="0"/>
              <a:t>What does this tell us?</a:t>
            </a:r>
          </a:p>
          <a:p>
            <a:r>
              <a:rPr lang="en-GB" dirty="0" smtClean="0"/>
              <a:t>Some words have been reclaimed by those who they seek to offend.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5" y="4762500"/>
            <a:ext cx="2733675" cy="167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9588" y="4168588"/>
            <a:ext cx="7113494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2 key terms:</a:t>
            </a:r>
          </a:p>
          <a:p>
            <a:r>
              <a:rPr lang="en-GB" b="1" dirty="0" smtClean="0"/>
              <a:t>Linguistic determinism </a:t>
            </a:r>
            <a:r>
              <a:rPr lang="en-GB" dirty="0" smtClean="0"/>
              <a:t>– language determines thought (Sapir-Whorf). </a:t>
            </a:r>
          </a:p>
          <a:p>
            <a:r>
              <a:rPr lang="en-GB" dirty="0" smtClean="0"/>
              <a:t>Can we have thoughts that we can’t put into words?</a:t>
            </a:r>
          </a:p>
          <a:p>
            <a:endParaRPr lang="en-GB" b="1" dirty="0" smtClean="0"/>
          </a:p>
          <a:p>
            <a:r>
              <a:rPr lang="en-GB" b="1" dirty="0" smtClean="0"/>
              <a:t>Linguistic relativity </a:t>
            </a:r>
            <a:r>
              <a:rPr lang="en-GB" dirty="0" smtClean="0"/>
              <a:t>– language is dependent on the culture around you. e.g. </a:t>
            </a:r>
            <a:r>
              <a:rPr lang="en-GB" dirty="0" err="1" smtClean="0"/>
              <a:t>Inuits</a:t>
            </a:r>
            <a:r>
              <a:rPr lang="en-GB" dirty="0" smtClean="0"/>
              <a:t> have 50 words for snow. Do we think the function of swear words have changed? How do you know that you’re not being offensive?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8541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12" y="2093119"/>
            <a:ext cx="2847975" cy="21907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1858962"/>
            <a:ext cx="2857500" cy="1971675"/>
          </a:xfrm>
          <a:prstGeom prst="rect">
            <a:avLst/>
          </a:prstGeom>
        </p:spPr>
      </p:pic>
      <p:sp>
        <p:nvSpPr>
          <p:cNvPr id="6" name="AutoShape 2" descr="Image result for hug a ginger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771" y="3282950"/>
            <a:ext cx="2759529" cy="3219450"/>
          </a:xfrm>
          <a:prstGeom prst="rect">
            <a:avLst/>
          </a:prstGeom>
        </p:spPr>
      </p:pic>
      <p:sp>
        <p:nvSpPr>
          <p:cNvPr id="8" name="AutoShape 4" descr="Image result for big is beautiful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357" y="365125"/>
            <a:ext cx="1653524" cy="23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Protected characteristics: Equalities Act 2010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00" y="1791494"/>
            <a:ext cx="6515100" cy="4343400"/>
          </a:xfrm>
        </p:spPr>
      </p:pic>
      <p:sp>
        <p:nvSpPr>
          <p:cNvPr id="5" name="TextBox 4"/>
          <p:cNvSpPr txBox="1"/>
          <p:nvPr/>
        </p:nvSpPr>
        <p:spPr>
          <a:xfrm>
            <a:off x="9923928" y="2380129"/>
            <a:ext cx="1667436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Do we agree with all these being protected characteristics?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82198" y="4240306"/>
            <a:ext cx="1667436" cy="147732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Would you want to add any more protected characteristics?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6518" y="3151095"/>
            <a:ext cx="2528047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Why do we need protected characteristics?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09176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162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HOW LANGUAGE OFFENDS </vt:lpstr>
      <vt:lpstr>Who do you think the following pejorative terms refer to?</vt:lpstr>
      <vt:lpstr>PowerPoint Presentation</vt:lpstr>
      <vt:lpstr>Power of language</vt:lpstr>
      <vt:lpstr>PowerPoint Presentation</vt:lpstr>
      <vt:lpstr>Protected characteristics: Equalities Act 2010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LANGUAGE OFFENDS</dc:title>
  <dc:creator>Zoe L. Meakins</dc:creator>
  <cp:lastModifiedBy>Adam Duce</cp:lastModifiedBy>
  <cp:revision>21</cp:revision>
  <cp:lastPrinted>2017-02-06T10:40:36Z</cp:lastPrinted>
  <dcterms:created xsi:type="dcterms:W3CDTF">2017-02-02T15:02:08Z</dcterms:created>
  <dcterms:modified xsi:type="dcterms:W3CDTF">2018-04-17T09:32:28Z</dcterms:modified>
</cp:coreProperties>
</file>