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6" r:id="rId2"/>
    <p:sldId id="257" r:id="rId3"/>
    <p:sldId id="266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3AEC0-11EC-4C3C-B583-976FA1C7392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801F-F9F1-42ED-9B72-49BBFF720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2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79BAE7-EE61-48EB-BEEF-8FFB0AF98CB4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D2F04-F4D5-4ED4-BCCA-9FA3EC0CF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717032"/>
            <a:ext cx="6981056" cy="1972816"/>
          </a:xfrm>
        </p:spPr>
        <p:txBody>
          <a:bodyPr>
            <a:normAutofit/>
          </a:bodyPr>
          <a:lstStyle/>
          <a:p>
            <a:r>
              <a:rPr lang="en-GB" dirty="0" smtClean="0"/>
              <a:t>Extra viewing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EDUQAS </a:t>
            </a:r>
            <a:r>
              <a:rPr lang="en-GB" dirty="0" smtClean="0"/>
              <a:t>AS </a:t>
            </a:r>
            <a:r>
              <a:rPr lang="en-GB" dirty="0"/>
              <a:t>Level Film Studies - </a:t>
            </a:r>
            <a:r>
              <a:rPr lang="en-US" b="1" dirty="0"/>
              <a:t>The Diving Bell and the </a:t>
            </a:r>
            <a:r>
              <a:rPr lang="en-US" b="1" dirty="0" smtClean="0"/>
              <a:t>Butterfly</a:t>
            </a:r>
            <a:r>
              <a:rPr lang="en-GB" dirty="0"/>
              <a:t> </a:t>
            </a:r>
            <a:r>
              <a:rPr lang="en-US" b="1" i="1" dirty="0" smtClean="0"/>
              <a:t>(Schnabel </a:t>
            </a:r>
            <a:r>
              <a:rPr lang="en-US" b="1" i="1" dirty="0"/>
              <a:t>2007</a:t>
            </a:r>
            <a:r>
              <a:rPr lang="en-US" b="1" i="1" dirty="0" smtClean="0"/>
              <a:t>)</a:t>
            </a:r>
            <a:endParaRPr lang="en-GB" dirty="0"/>
          </a:p>
          <a:p>
            <a:r>
              <a:rPr lang="en-US" b="1" dirty="0"/>
              <a:t>Comp 2 – </a:t>
            </a:r>
            <a:r>
              <a:rPr lang="en-US" b="1" dirty="0" smtClean="0"/>
              <a:t>Section 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Please watch these three ‘extras’ from the DVD.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76456" cy="3652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While watching the extras make notes on: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2132856"/>
            <a:ext cx="70199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514</TotalTime>
  <Words>42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Tw Cen MT</vt:lpstr>
      <vt:lpstr>Wingdings</vt:lpstr>
      <vt:lpstr>Wingdings 2</vt:lpstr>
      <vt:lpstr>Median</vt:lpstr>
      <vt:lpstr>Extra viewing </vt:lpstr>
      <vt:lpstr>Please watch these three ‘extras’ from the DVD. </vt:lpstr>
      <vt:lpstr>While watching the extras make notes on: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 of Current Events</dc:title>
  <dc:creator>mark piper</dc:creator>
  <cp:lastModifiedBy>Gemma Stevens</cp:lastModifiedBy>
  <cp:revision>53</cp:revision>
  <cp:lastPrinted>2018-03-27T11:31:12Z</cp:lastPrinted>
  <dcterms:created xsi:type="dcterms:W3CDTF">2011-01-11T09:48:41Z</dcterms:created>
  <dcterms:modified xsi:type="dcterms:W3CDTF">2018-04-17T10:50:45Z</dcterms:modified>
</cp:coreProperties>
</file>