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notesMasterIdLst>
    <p:notesMasterId r:id="rId14"/>
  </p:notesMasterIdLst>
  <p:handoutMasterIdLst>
    <p:handoutMasterId r:id="rId15"/>
  </p:handoutMasterIdLst>
  <p:sldIdLst>
    <p:sldId id="257" r:id="rId2"/>
    <p:sldId id="258" r:id="rId3"/>
    <p:sldId id="272" r:id="rId4"/>
    <p:sldId id="259" r:id="rId5"/>
    <p:sldId id="260" r:id="rId6"/>
    <p:sldId id="261" r:id="rId7"/>
    <p:sldId id="262" r:id="rId8"/>
    <p:sldId id="263" r:id="rId9"/>
    <p:sldId id="264" r:id="rId10"/>
    <p:sldId id="265" r:id="rId11"/>
    <p:sldId id="266" r:id="rId12"/>
    <p:sldId id="271"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5" autoAdjust="0"/>
    <p:restoredTop sz="94660"/>
  </p:normalViewPr>
  <p:slideViewPr>
    <p:cSldViewPr snapToGrid="0">
      <p:cViewPr varScale="1">
        <p:scale>
          <a:sx n="78" d="100"/>
          <a:sy n="78" d="100"/>
        </p:scale>
        <p:origin x="126" y="750"/>
      </p:cViewPr>
      <p:guideLst/>
    </p:cSldViewPr>
  </p:slideViewPr>
  <p:notesTextViewPr>
    <p:cViewPr>
      <p:scale>
        <a:sx n="3" d="2"/>
        <a:sy n="3" d="2"/>
      </p:scale>
      <p:origin x="0" y="0"/>
    </p:cViewPr>
  </p:notesTextViewPr>
  <p:notesViewPr>
    <p:cSldViewPr snapToGrid="0" showGuides="1">
      <p:cViewPr varScale="1">
        <p:scale>
          <a:sx n="76" d="100"/>
          <a:sy n="76" d="100"/>
        </p:scale>
        <p:origin x="1770"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A017BA0-0FD1-4C3C-86C2-86D6EC9BB138}" type="datetimeFigureOut">
              <a:rPr lang="en-US" smtClean="0"/>
              <a:t>6/7/2021</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6438032-B9E0-494D-85BA-B474F0D54011}" type="slidenum">
              <a:rPr lang="en-US" smtClean="0"/>
              <a:t>‹#›</a:t>
            </a:fld>
            <a:endParaRPr lang="en-US" dirty="0"/>
          </a:p>
        </p:txBody>
      </p:sp>
    </p:spTree>
    <p:extLst>
      <p:ext uri="{BB962C8B-B14F-4D97-AF65-F5344CB8AC3E}">
        <p14:creationId xmlns:p14="http://schemas.microsoft.com/office/powerpoint/2010/main" val="12839185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458D733-7E1F-4775-BCB3-287FB6A12973}" type="datetimeFigureOut">
              <a:rPr lang="en-US" smtClean="0"/>
              <a:t>6/7/2021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7764AD8-5229-44E4-9BAC-D1182B1E95E5}" type="slidenum">
              <a:rPr lang="en-US" smtClean="0"/>
              <a:t>‹#›</a:t>
            </a:fld>
            <a:endParaRPr lang="en-US" dirty="0"/>
          </a:p>
        </p:txBody>
      </p:sp>
    </p:spTree>
    <p:extLst>
      <p:ext uri="{BB962C8B-B14F-4D97-AF65-F5344CB8AC3E}">
        <p14:creationId xmlns:p14="http://schemas.microsoft.com/office/powerpoint/2010/main" val="35958918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764AD8-5229-44E4-9BAC-D1182B1E95E5}" type="slidenum">
              <a:rPr lang="en-US" smtClean="0"/>
              <a:t>1</a:t>
            </a:fld>
            <a:endParaRPr lang="en-US" dirty="0"/>
          </a:p>
        </p:txBody>
      </p:sp>
    </p:spTree>
    <p:extLst>
      <p:ext uri="{BB962C8B-B14F-4D97-AF65-F5344CB8AC3E}">
        <p14:creationId xmlns:p14="http://schemas.microsoft.com/office/powerpoint/2010/main" val="9029726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1" name="Rectangle 10"/>
          <p:cNvSpPr/>
          <p:nvPr userDrawn="1"/>
        </p:nvSpPr>
        <p:spPr>
          <a:xfrm>
            <a:off x="3048" y="0"/>
            <a:ext cx="12188952"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descr="Left side has a closeup of hands on a keyboard and right side has a closeup of three people's faces"/>
          <p:cNvPicPr>
            <a:picLocks noChangeAspect="1"/>
          </p:cNvPicPr>
          <p:nvPr userDrawn="1"/>
        </p:nvPicPr>
        <p:blipFill rotWithShape="1">
          <a:blip r:embed="rId2"/>
          <a:srcRect t="5040" b="1624"/>
          <a:stretch/>
        </p:blipFill>
        <p:spPr>
          <a:xfrm>
            <a:off x="3048" y="1"/>
            <a:ext cx="12188952" cy="6400800"/>
          </a:xfrm>
          <a:prstGeom prst="rect">
            <a:avLst/>
          </a:prstGeom>
          <a:effectLst>
            <a:innerShdw blurRad="63500" dist="50800" dir="5400000">
              <a:prstClr val="black">
                <a:alpha val="50000"/>
              </a:prstClr>
            </a:innerShdw>
          </a:effectLst>
        </p:spPr>
      </p:pic>
      <p:sp>
        <p:nvSpPr>
          <p:cNvPr id="2" name="Title 1"/>
          <p:cNvSpPr>
            <a:spLocks noGrp="1"/>
          </p:cNvSpPr>
          <p:nvPr userDrawn="1">
            <p:ph type="ctrTitle"/>
          </p:nvPr>
        </p:nvSpPr>
        <p:spPr>
          <a:xfrm>
            <a:off x="76200" y="2295843"/>
            <a:ext cx="5970037" cy="2387600"/>
          </a:xfrm>
        </p:spPr>
        <p:txBody>
          <a:bodyPr anchor="b"/>
          <a:lstStyle>
            <a:lvl1pPr algn="l">
              <a:defRPr sz="4000">
                <a:solidFill>
                  <a:schemeClr val="bg1"/>
                </a:solidFill>
              </a:defRPr>
            </a:lvl1pPr>
          </a:lstStyle>
          <a:p>
            <a:r>
              <a:rPr lang="en-US"/>
              <a:t>Click to edit Master title style</a:t>
            </a:r>
            <a:endParaRPr lang="en-US" dirty="0"/>
          </a:p>
        </p:txBody>
      </p:sp>
      <p:sp>
        <p:nvSpPr>
          <p:cNvPr id="3" name="Subtitle 2"/>
          <p:cNvSpPr>
            <a:spLocks noGrp="1"/>
          </p:cNvSpPr>
          <p:nvPr userDrawn="1">
            <p:ph type="subTitle" idx="1"/>
          </p:nvPr>
        </p:nvSpPr>
        <p:spPr>
          <a:xfrm>
            <a:off x="76200" y="4856481"/>
            <a:ext cx="5970037" cy="1655762"/>
          </a:xfr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0" name="Date Placeholder 3"/>
          <p:cNvSpPr>
            <a:spLocks noGrp="1"/>
          </p:cNvSpPr>
          <p:nvPr userDrawn="1">
            <p:ph type="dt" sz="half" idx="2"/>
          </p:nvPr>
        </p:nvSpPr>
        <p:spPr>
          <a:xfrm>
            <a:off x="838200" y="6356350"/>
            <a:ext cx="3276600" cy="365125"/>
          </a:xfrm>
          <a:prstGeom prst="rect">
            <a:avLst/>
          </a:prstGeom>
        </p:spPr>
        <p:txBody>
          <a:bodyPr vert="horz" lIns="91440" tIns="45720" rIns="91440" bIns="45720" rtlCol="0" anchor="ctr"/>
          <a:lstStyle>
            <a:lvl1pPr algn="l">
              <a:defRPr sz="1200">
                <a:solidFill>
                  <a:schemeClr val="accent3">
                    <a:lumMod val="50000"/>
                  </a:schemeClr>
                </a:solidFill>
              </a:defRPr>
            </a:lvl1pPr>
          </a:lstStyle>
          <a:p>
            <a:fld id="{AC6910E2-EBDE-4C85-B7D2-51BD51636BE2}" type="datetime1">
              <a:rPr lang="en-US" smtClean="0"/>
              <a:pPr/>
              <a:t>6/7/2021</a:t>
            </a:fld>
            <a:endParaRPr lang="en-US" dirty="0"/>
          </a:p>
        </p:txBody>
      </p:sp>
      <p:sp>
        <p:nvSpPr>
          <p:cNvPr id="14" name="Footer Placeholder 4"/>
          <p:cNvSpPr>
            <a:spLocks noGrp="1"/>
          </p:cNvSpPr>
          <p:nvPr userDrawn="1">
            <p:ph type="ftr" sz="quarter" idx="3"/>
          </p:nvPr>
        </p:nvSpPr>
        <p:spPr>
          <a:xfrm>
            <a:off x="4648200" y="6356350"/>
            <a:ext cx="2895600" cy="365125"/>
          </a:xfrm>
          <a:prstGeom prst="rect">
            <a:avLst/>
          </a:prstGeom>
        </p:spPr>
        <p:txBody>
          <a:bodyPr vert="horz" lIns="91440" tIns="45720" rIns="91440" bIns="45720" rtlCol="0" anchor="ctr"/>
          <a:lstStyle>
            <a:lvl1pPr algn="ctr">
              <a:defRPr sz="1200">
                <a:solidFill>
                  <a:schemeClr val="accent3">
                    <a:lumMod val="50000"/>
                  </a:schemeClr>
                </a:solidFill>
              </a:defRPr>
            </a:lvl1pPr>
          </a:lstStyle>
          <a:p>
            <a:r>
              <a:rPr lang="en-US"/>
              <a:t>Add a footer</a:t>
            </a:r>
            <a:endParaRPr lang="en-US" dirty="0"/>
          </a:p>
        </p:txBody>
      </p:sp>
      <p:sp>
        <p:nvSpPr>
          <p:cNvPr id="15" name="Slide Number Placeholder 5"/>
          <p:cNvSpPr>
            <a:spLocks noGrp="1"/>
          </p:cNvSpPr>
          <p:nvPr userDrawn="1">
            <p:ph type="sldNum" sz="quarter" idx="4"/>
          </p:nvPr>
        </p:nvSpPr>
        <p:spPr>
          <a:xfrm>
            <a:off x="8077200" y="6356350"/>
            <a:ext cx="3276600" cy="365125"/>
          </a:xfrm>
          <a:prstGeom prst="rect">
            <a:avLst/>
          </a:prstGeom>
        </p:spPr>
        <p:txBody>
          <a:bodyPr vert="horz" lIns="91440" tIns="45720" rIns="91440" bIns="45720" rtlCol="0" anchor="ctr"/>
          <a:lstStyle>
            <a:lvl1pPr algn="r">
              <a:defRPr sz="1200">
                <a:solidFill>
                  <a:schemeClr val="accent3">
                    <a:lumMod val="50000"/>
                  </a:schemeClr>
                </a:solidFill>
              </a:defRPr>
            </a:lvl1pPr>
          </a:lstStyle>
          <a:p>
            <a:fld id="{0C8C4CCD-1362-4CC7-BA2D-0BEF6B3ABFE9}" type="slidenum">
              <a:rPr lang="en-US" smtClean="0"/>
              <a:pPr/>
              <a:t>‹#›</a:t>
            </a:fld>
            <a:endParaRPr lang="en-US" dirty="0"/>
          </a:p>
        </p:txBody>
      </p:sp>
    </p:spTree>
    <p:extLst>
      <p:ext uri="{BB962C8B-B14F-4D97-AF65-F5344CB8AC3E}">
        <p14:creationId xmlns:p14="http://schemas.microsoft.com/office/powerpoint/2010/main" val="24080733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838200" y="2933700"/>
            <a:ext cx="10515600" cy="32218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215A4BE-F962-4B10-8849-5A0AE9BA0830}" type="datetime1">
              <a:rPr lang="en-US" smtClean="0"/>
              <a:t>6/7/2021</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0C8C4CCD-1362-4CC7-BA2D-0BEF6B3ABFE9}" type="slidenum">
              <a:rPr lang="en-US" smtClean="0"/>
              <a:t>‹#›</a:t>
            </a:fld>
            <a:endParaRPr lang="en-US" dirty="0"/>
          </a:p>
        </p:txBody>
      </p:sp>
    </p:spTree>
    <p:extLst>
      <p:ext uri="{BB962C8B-B14F-4D97-AF65-F5344CB8AC3E}">
        <p14:creationId xmlns:p14="http://schemas.microsoft.com/office/powerpoint/2010/main" val="10045558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1447799"/>
            <a:ext cx="2628900" cy="47291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1447799"/>
            <a:ext cx="7734300" cy="47291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ED4ABE2-E9E2-4F3C-81C7-51E65F59850F}" type="datetime1">
              <a:rPr lang="en-US" smtClean="0"/>
              <a:t>6/7/2021</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0C8C4CCD-1362-4CC7-BA2D-0BEF6B3ABFE9}" type="slidenum">
              <a:rPr lang="en-US" smtClean="0"/>
              <a:t>‹#›</a:t>
            </a:fld>
            <a:endParaRPr lang="en-US" dirty="0"/>
          </a:p>
        </p:txBody>
      </p:sp>
    </p:spTree>
    <p:extLst>
      <p:ext uri="{BB962C8B-B14F-4D97-AF65-F5344CB8AC3E}">
        <p14:creationId xmlns:p14="http://schemas.microsoft.com/office/powerpoint/2010/main" val="22210373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EF6C49A-97A1-4E8F-9E5B-5B2FBE5B5D14}" type="datetime1">
              <a:rPr lang="en-US" smtClean="0"/>
              <a:t>6/7/2021</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0C8C4CCD-1362-4CC7-BA2D-0BEF6B3ABFE9}" type="slidenum">
              <a:rPr lang="en-US" smtClean="0"/>
              <a:t>‹#›</a:t>
            </a:fld>
            <a:endParaRPr lang="en-US" dirty="0"/>
          </a:p>
        </p:txBody>
      </p:sp>
    </p:spTree>
    <p:extLst>
      <p:ext uri="{BB962C8B-B14F-4D97-AF65-F5344CB8AC3E}">
        <p14:creationId xmlns:p14="http://schemas.microsoft.com/office/powerpoint/2010/main" val="40100683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62262"/>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baseline="0">
                <a:solidFill>
                  <a:schemeClr val="accent1">
                    <a:lumMod val="50000"/>
                  </a:schemeClr>
                </a:solidFill>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p:cNvSpPr>
            <a:spLocks noGrp="1"/>
          </p:cNvSpPr>
          <p:nvPr>
            <p:ph type="dt" sz="half" idx="10"/>
          </p:nvPr>
        </p:nvSpPr>
        <p:spPr/>
        <p:txBody>
          <a:bodyPr/>
          <a:lstStyle/>
          <a:p>
            <a:fld id="{AA1AFA66-4055-4761-B0C5-5BE9A449289D}" type="datetime1">
              <a:rPr lang="en-US" smtClean="0"/>
              <a:t>6/7/2021</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0C8C4CCD-1362-4CC7-BA2D-0BEF6B3ABFE9}" type="slidenum">
              <a:rPr lang="en-US" smtClean="0"/>
              <a:t>‹#›</a:t>
            </a:fld>
            <a:endParaRPr lang="en-US" dirty="0"/>
          </a:p>
        </p:txBody>
      </p:sp>
    </p:spTree>
    <p:extLst>
      <p:ext uri="{BB962C8B-B14F-4D97-AF65-F5344CB8AC3E}">
        <p14:creationId xmlns:p14="http://schemas.microsoft.com/office/powerpoint/2010/main" val="3688233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2933699"/>
            <a:ext cx="5181600" cy="32432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2933699"/>
            <a:ext cx="5181600" cy="32432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D49E13E-FD7A-4C19-8CA3-CCD4F20FE748}" type="datetime1">
              <a:rPr lang="en-US" smtClean="0"/>
              <a:t>6/7/2021</a:t>
            </a:fld>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0C8C4CCD-1362-4CC7-BA2D-0BEF6B3ABFE9}" type="slidenum">
              <a:rPr lang="en-US" smtClean="0"/>
              <a:t>‹#›</a:t>
            </a:fld>
            <a:endParaRPr lang="en-US" dirty="0"/>
          </a:p>
        </p:txBody>
      </p:sp>
    </p:spTree>
    <p:extLst>
      <p:ext uri="{BB962C8B-B14F-4D97-AF65-F5344CB8AC3E}">
        <p14:creationId xmlns:p14="http://schemas.microsoft.com/office/powerpoint/2010/main" val="29268417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1850" y="1447800"/>
            <a:ext cx="10515600" cy="1143000"/>
          </a:xfrm>
        </p:spPr>
        <p:txBody>
          <a:bodyPr/>
          <a:lstStyle/>
          <a:p>
            <a:r>
              <a:rPr lang="en-US"/>
              <a:t>Click to edit Master title style</a:t>
            </a:r>
          </a:p>
        </p:txBody>
      </p:sp>
      <p:sp>
        <p:nvSpPr>
          <p:cNvPr id="3" name="Text Placeholder 2"/>
          <p:cNvSpPr>
            <a:spLocks noGrp="1"/>
          </p:cNvSpPr>
          <p:nvPr>
            <p:ph type="body" idx="1"/>
          </p:nvPr>
        </p:nvSpPr>
        <p:spPr>
          <a:xfrm>
            <a:off x="831850" y="2788737"/>
            <a:ext cx="5156200" cy="641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1850" y="3493588"/>
            <a:ext cx="5156200" cy="267861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9663" y="2788737"/>
            <a:ext cx="5157787" cy="641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89663" y="3493588"/>
            <a:ext cx="5157787" cy="267861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EAC3203-5E19-4386-B800-7814A6B25217}" type="datetime1">
              <a:rPr lang="en-US" smtClean="0"/>
              <a:t>6/7/2021</a:t>
            </a:fld>
            <a:endParaRPr lang="en-US" dirty="0"/>
          </a:p>
        </p:txBody>
      </p:sp>
      <p:sp>
        <p:nvSpPr>
          <p:cNvPr id="8" name="Footer Placeholder 7"/>
          <p:cNvSpPr>
            <a:spLocks noGrp="1"/>
          </p:cNvSpPr>
          <p:nvPr>
            <p:ph type="ftr" sz="quarter" idx="11"/>
          </p:nvPr>
        </p:nvSpPr>
        <p:spPr/>
        <p:txBody>
          <a:bodyPr/>
          <a:lstStyle/>
          <a:p>
            <a:r>
              <a:rPr lang="en-US" dirty="0"/>
              <a:t>Add a footer</a:t>
            </a:r>
          </a:p>
        </p:txBody>
      </p:sp>
      <p:sp>
        <p:nvSpPr>
          <p:cNvPr id="9" name="Slide Number Placeholder 8"/>
          <p:cNvSpPr>
            <a:spLocks noGrp="1"/>
          </p:cNvSpPr>
          <p:nvPr>
            <p:ph type="sldNum" sz="quarter" idx="12"/>
          </p:nvPr>
        </p:nvSpPr>
        <p:spPr/>
        <p:txBody>
          <a:bodyPr/>
          <a:lstStyle/>
          <a:p>
            <a:fld id="{0C8C4CCD-1362-4CC7-BA2D-0BEF6B3ABFE9}" type="slidenum">
              <a:rPr lang="en-US" smtClean="0"/>
              <a:t>‹#›</a:t>
            </a:fld>
            <a:endParaRPr lang="en-US" dirty="0"/>
          </a:p>
        </p:txBody>
      </p:sp>
    </p:spTree>
    <p:extLst>
      <p:ext uri="{BB962C8B-B14F-4D97-AF65-F5344CB8AC3E}">
        <p14:creationId xmlns:p14="http://schemas.microsoft.com/office/powerpoint/2010/main" val="13281005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03CC9EC-6E7F-426B-B58A-FF2A513199D8}" type="datetime1">
              <a:rPr lang="en-US" smtClean="0"/>
              <a:t>6/7/2021</a:t>
            </a:fld>
            <a:endParaRPr lang="en-US" dirty="0"/>
          </a:p>
        </p:txBody>
      </p:sp>
      <p:sp>
        <p:nvSpPr>
          <p:cNvPr id="4" name="Footer Placeholder 3"/>
          <p:cNvSpPr>
            <a:spLocks noGrp="1"/>
          </p:cNvSpPr>
          <p:nvPr>
            <p:ph type="ftr" sz="quarter" idx="11"/>
          </p:nvPr>
        </p:nvSpPr>
        <p:spPr/>
        <p:txBody>
          <a:bodyPr/>
          <a:lstStyle/>
          <a:p>
            <a:r>
              <a:rPr lang="en-US" dirty="0"/>
              <a:t>Add a footer</a:t>
            </a:r>
          </a:p>
        </p:txBody>
      </p:sp>
      <p:sp>
        <p:nvSpPr>
          <p:cNvPr id="5" name="Slide Number Placeholder 4"/>
          <p:cNvSpPr>
            <a:spLocks noGrp="1"/>
          </p:cNvSpPr>
          <p:nvPr>
            <p:ph type="sldNum" sz="quarter" idx="12"/>
          </p:nvPr>
        </p:nvSpPr>
        <p:spPr/>
        <p:txBody>
          <a:bodyPr/>
          <a:lstStyle/>
          <a:p>
            <a:fld id="{0C8C4CCD-1362-4CC7-BA2D-0BEF6B3ABFE9}" type="slidenum">
              <a:rPr lang="en-US" smtClean="0"/>
              <a:t>‹#›</a:t>
            </a:fld>
            <a:endParaRPr lang="en-US" dirty="0"/>
          </a:p>
        </p:txBody>
      </p:sp>
    </p:spTree>
    <p:extLst>
      <p:ext uri="{BB962C8B-B14F-4D97-AF65-F5344CB8AC3E}">
        <p14:creationId xmlns:p14="http://schemas.microsoft.com/office/powerpoint/2010/main" val="30453026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DD6040-C52D-449E-A120-915E6946F5F6}" type="datetime1">
              <a:rPr lang="en-US" smtClean="0"/>
              <a:t>6/7/2021</a:t>
            </a:fld>
            <a:endParaRPr lang="en-US" dirty="0"/>
          </a:p>
        </p:txBody>
      </p:sp>
      <p:sp>
        <p:nvSpPr>
          <p:cNvPr id="3" name="Footer Placeholder 2"/>
          <p:cNvSpPr>
            <a:spLocks noGrp="1"/>
          </p:cNvSpPr>
          <p:nvPr>
            <p:ph type="ftr" sz="quarter" idx="11"/>
          </p:nvPr>
        </p:nvSpPr>
        <p:spPr/>
        <p:txBody>
          <a:bodyPr/>
          <a:lstStyle/>
          <a:p>
            <a:r>
              <a:rPr lang="en-US" dirty="0"/>
              <a:t>Add a footer</a:t>
            </a:r>
          </a:p>
        </p:txBody>
      </p:sp>
      <p:sp>
        <p:nvSpPr>
          <p:cNvPr id="4" name="Slide Number Placeholder 3"/>
          <p:cNvSpPr>
            <a:spLocks noGrp="1"/>
          </p:cNvSpPr>
          <p:nvPr>
            <p:ph type="sldNum" sz="quarter" idx="12"/>
          </p:nvPr>
        </p:nvSpPr>
        <p:spPr/>
        <p:txBody>
          <a:bodyPr/>
          <a:lstStyle/>
          <a:p>
            <a:fld id="{0C8C4CCD-1362-4CC7-BA2D-0BEF6B3ABFE9}" type="slidenum">
              <a:rPr lang="en-US" smtClean="0"/>
              <a:t>‹#›</a:t>
            </a:fld>
            <a:endParaRPr lang="en-US" dirty="0"/>
          </a:p>
        </p:txBody>
      </p:sp>
    </p:spTree>
    <p:extLst>
      <p:ext uri="{BB962C8B-B14F-4D97-AF65-F5344CB8AC3E}">
        <p14:creationId xmlns:p14="http://schemas.microsoft.com/office/powerpoint/2010/main" val="29000407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14478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1817649"/>
            <a:ext cx="6172200" cy="435562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8200" y="3133494"/>
            <a:ext cx="3932237" cy="3062086"/>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C36FA2D-149F-4AC6-BD2E-54F393739AC8}" type="datetime1">
              <a:rPr lang="en-US" smtClean="0"/>
              <a:t>6/7/2021</a:t>
            </a:fld>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0C8C4CCD-1362-4CC7-BA2D-0BEF6B3ABFE9}" type="slidenum">
              <a:rPr lang="en-US" smtClean="0"/>
              <a:t>‹#›</a:t>
            </a:fld>
            <a:endParaRPr lang="en-US" dirty="0"/>
          </a:p>
        </p:txBody>
      </p:sp>
    </p:spTree>
    <p:extLst>
      <p:ext uri="{BB962C8B-B14F-4D97-AF65-F5344CB8AC3E}">
        <p14:creationId xmlns:p14="http://schemas.microsoft.com/office/powerpoint/2010/main" val="2125636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1447800"/>
            <a:ext cx="3932237" cy="1600200"/>
          </a:xfrm>
        </p:spPr>
        <p:txBody>
          <a:bodyPr anchor="b"/>
          <a:lstStyle>
            <a:lvl1pPr>
              <a:defRPr sz="3200"/>
            </a:lvl1pPr>
          </a:lstStyle>
          <a:p>
            <a:r>
              <a:rPr lang="en-US"/>
              <a:t>Click to edit Master title style</a:t>
            </a:r>
          </a:p>
        </p:txBody>
      </p:sp>
      <p:sp>
        <p:nvSpPr>
          <p:cNvPr id="3" name="Picture Placeholder 2" descr="An empty placeholder to add an image. Click on the placeholder and select the image that you wish to add"/>
          <p:cNvSpPr>
            <a:spLocks noGrp="1"/>
          </p:cNvSpPr>
          <p:nvPr>
            <p:ph type="pic" idx="1"/>
          </p:nvPr>
        </p:nvSpPr>
        <p:spPr>
          <a:xfrm>
            <a:off x="5183188" y="1447800"/>
            <a:ext cx="6172200" cy="4724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3133494"/>
            <a:ext cx="3932237" cy="3038706"/>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D1DC7E1-A080-4A32-8C19-C2396DAEC66F}" type="datetime1">
              <a:rPr lang="en-US" smtClean="0"/>
              <a:t>6/7/2021</a:t>
            </a:fld>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0C8C4CCD-1362-4CC7-BA2D-0BEF6B3ABFE9}" type="slidenum">
              <a:rPr lang="en-US" smtClean="0"/>
              <a:t>‹#›</a:t>
            </a:fld>
            <a:endParaRPr lang="en-US" dirty="0"/>
          </a:p>
        </p:txBody>
      </p:sp>
    </p:spTree>
    <p:extLst>
      <p:ext uri="{BB962C8B-B14F-4D97-AF65-F5344CB8AC3E}">
        <p14:creationId xmlns:p14="http://schemas.microsoft.com/office/powerpoint/2010/main" val="26785613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userDrawn="1"/>
        </p:nvGrpSpPr>
        <p:grpSpPr>
          <a:xfrm>
            <a:off x="3048" y="-5407"/>
            <a:ext cx="12188952" cy="6863407"/>
            <a:chOff x="3048" y="-5407"/>
            <a:chExt cx="12188952" cy="6863407"/>
          </a:xfrm>
        </p:grpSpPr>
        <p:sp>
          <p:nvSpPr>
            <p:cNvPr id="12" name="Rectangle 11"/>
            <p:cNvSpPr/>
            <p:nvPr userDrawn="1"/>
          </p:nvSpPr>
          <p:spPr>
            <a:xfrm>
              <a:off x="3048" y="6311900"/>
              <a:ext cx="12188952" cy="5461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userDrawn="1"/>
          </p:nvSpPr>
          <p:spPr>
            <a:xfrm>
              <a:off x="3048" y="-5407"/>
              <a:ext cx="12188952" cy="136730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4" name="Picture 13" descr="Left side has a closeup of hands on a keyboard and right side has a closeup of three people's faces"/>
          <p:cNvPicPr>
            <a:picLocks noChangeAspect="1"/>
          </p:cNvPicPr>
          <p:nvPr userDrawn="1"/>
        </p:nvPicPr>
        <p:blipFill rotWithShape="1">
          <a:blip r:embed="rId13" cstate="print">
            <a:extLst>
              <a:ext uri="{28A0092B-C50C-407E-A947-70E740481C1C}">
                <a14:useLocalDpi xmlns:a14="http://schemas.microsoft.com/office/drawing/2010/main" val="0"/>
              </a:ext>
            </a:extLst>
          </a:blip>
          <a:srcRect b="73740"/>
          <a:stretch/>
        </p:blipFill>
        <p:spPr>
          <a:xfrm>
            <a:off x="2620347" y="-7553"/>
            <a:ext cx="6964163" cy="1371600"/>
          </a:xfrm>
          <a:prstGeom prst="rect">
            <a:avLst/>
          </a:prstGeom>
          <a:effectLst>
            <a:innerShdw blurRad="114300">
              <a:prstClr val="black"/>
            </a:innerShdw>
          </a:effectLst>
        </p:spPr>
      </p:pic>
      <p:sp>
        <p:nvSpPr>
          <p:cNvPr id="2" name="Title Placeholder 1"/>
          <p:cNvSpPr>
            <a:spLocks noGrp="1"/>
          </p:cNvSpPr>
          <p:nvPr userDrawn="1">
            <p:ph type="title"/>
          </p:nvPr>
        </p:nvSpPr>
        <p:spPr>
          <a:xfrm>
            <a:off x="838200" y="1447800"/>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userDrawn="1">
            <p:ph type="body" idx="1"/>
          </p:nvPr>
        </p:nvSpPr>
        <p:spPr>
          <a:xfrm>
            <a:off x="838200" y="2955073"/>
            <a:ext cx="10515600" cy="322189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userDrawn="1">
            <p:ph type="dt" sz="half" idx="2"/>
          </p:nvPr>
        </p:nvSpPr>
        <p:spPr>
          <a:xfrm>
            <a:off x="838200" y="6356350"/>
            <a:ext cx="3276600" cy="365125"/>
          </a:xfrm>
          <a:prstGeom prst="rect">
            <a:avLst/>
          </a:prstGeom>
        </p:spPr>
        <p:txBody>
          <a:bodyPr vert="horz" lIns="91440" tIns="45720" rIns="91440" bIns="45720" rtlCol="0" anchor="ctr"/>
          <a:lstStyle>
            <a:lvl1pPr algn="l">
              <a:defRPr sz="1200">
                <a:solidFill>
                  <a:schemeClr val="accent3">
                    <a:lumMod val="50000"/>
                  </a:schemeClr>
                </a:solidFill>
              </a:defRPr>
            </a:lvl1pPr>
          </a:lstStyle>
          <a:p>
            <a:fld id="{F5695433-AD8F-422D-BF66-1030691AE362}" type="datetime1">
              <a:rPr lang="en-US" smtClean="0"/>
              <a:pPr/>
              <a:t>6/7/2021</a:t>
            </a:fld>
            <a:endParaRPr lang="en-US" dirty="0"/>
          </a:p>
        </p:txBody>
      </p:sp>
      <p:sp>
        <p:nvSpPr>
          <p:cNvPr id="5" name="Footer Placeholder 4"/>
          <p:cNvSpPr>
            <a:spLocks noGrp="1"/>
          </p:cNvSpPr>
          <p:nvPr userDrawn="1">
            <p:ph type="ftr" sz="quarter" idx="3"/>
          </p:nvPr>
        </p:nvSpPr>
        <p:spPr>
          <a:xfrm>
            <a:off x="4648200" y="6356350"/>
            <a:ext cx="2895600" cy="365125"/>
          </a:xfrm>
          <a:prstGeom prst="rect">
            <a:avLst/>
          </a:prstGeom>
        </p:spPr>
        <p:txBody>
          <a:bodyPr vert="horz" lIns="91440" tIns="45720" rIns="91440" bIns="45720" rtlCol="0" anchor="ctr"/>
          <a:lstStyle>
            <a:lvl1pPr algn="ctr">
              <a:defRPr sz="1200">
                <a:solidFill>
                  <a:schemeClr val="accent3">
                    <a:lumMod val="50000"/>
                  </a:schemeClr>
                </a:solidFill>
              </a:defRPr>
            </a:lvl1pPr>
          </a:lstStyle>
          <a:p>
            <a:r>
              <a:rPr lang="en-US" dirty="0"/>
              <a:t>Add a footer</a:t>
            </a:r>
          </a:p>
        </p:txBody>
      </p:sp>
      <p:sp>
        <p:nvSpPr>
          <p:cNvPr id="6" name="Slide Number Placeholder 5"/>
          <p:cNvSpPr>
            <a:spLocks noGrp="1"/>
          </p:cNvSpPr>
          <p:nvPr userDrawn="1">
            <p:ph type="sldNum" sz="quarter" idx="4"/>
          </p:nvPr>
        </p:nvSpPr>
        <p:spPr>
          <a:xfrm>
            <a:off x="8077200" y="6356350"/>
            <a:ext cx="3276600" cy="365125"/>
          </a:xfrm>
          <a:prstGeom prst="rect">
            <a:avLst/>
          </a:prstGeom>
        </p:spPr>
        <p:txBody>
          <a:bodyPr vert="horz" lIns="91440" tIns="45720" rIns="91440" bIns="45720" rtlCol="0" anchor="ctr"/>
          <a:lstStyle>
            <a:lvl1pPr algn="r">
              <a:defRPr sz="1200">
                <a:solidFill>
                  <a:schemeClr val="accent3">
                    <a:lumMod val="50000"/>
                  </a:schemeClr>
                </a:solidFill>
              </a:defRPr>
            </a:lvl1pPr>
          </a:lstStyle>
          <a:p>
            <a:fld id="{0C8C4CCD-1362-4CC7-BA2D-0BEF6B3ABFE9}" type="slidenum">
              <a:rPr lang="en-US" smtClean="0"/>
              <a:pPr/>
              <a:t>‹#›</a:t>
            </a:fld>
            <a:endParaRPr lang="en-US" dirty="0"/>
          </a:p>
        </p:txBody>
      </p:sp>
    </p:spTree>
    <p:extLst>
      <p:ext uri="{BB962C8B-B14F-4D97-AF65-F5344CB8AC3E}">
        <p14:creationId xmlns:p14="http://schemas.microsoft.com/office/powerpoint/2010/main" val="257806474"/>
      </p:ext>
    </p:extLst>
  </p:cSld>
  <p:clrMap bg1="lt1" tx1="dk1" bg2="lt2" tx2="dk2" accent1="accent1" accent2="accent2" accent3="accent3" accent4="accent4" accent5="accent5" accent6="accent6" hlink="hlink" folHlink="folHlink"/>
  <p:sldLayoutIdLst>
    <p:sldLayoutId id="2147483698"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spcBef>
          <a:spcPct val="0"/>
        </a:spcBef>
        <a:buNone/>
        <a:defRPr sz="4400" kern="1200">
          <a:solidFill>
            <a:schemeClr val="tx2"/>
          </a:solidFill>
          <a:latin typeface="+mj-lt"/>
          <a:ea typeface="+mj-ea"/>
          <a:cs typeface="+mj-cs"/>
        </a:defRPr>
      </a:lvl1pPr>
    </p:titleStyle>
    <p:bodyStyle>
      <a:lvl1pPr marL="228600" indent="-228600" algn="l" defTabSz="914400" rtl="0" eaLnBrk="1" latinLnBrk="0" hangingPunct="1">
        <a:lnSpc>
          <a:spcPct val="90000"/>
        </a:lnSpc>
        <a:spcBef>
          <a:spcPct val="30000"/>
        </a:spcBef>
        <a:buClr>
          <a:schemeClr val="accent1">
            <a:lumMod val="50000"/>
          </a:schemeClr>
        </a:buClr>
        <a:buSzPct val="80000"/>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Clr>
          <a:schemeClr val="accent1">
            <a:lumMod val="50000"/>
          </a:schemeClr>
        </a:buClr>
        <a:buSzPct val="80000"/>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Clr>
          <a:schemeClr val="accent1">
            <a:lumMod val="50000"/>
          </a:schemeClr>
        </a:buClr>
        <a:buSzPct val="80000"/>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Clr>
          <a:schemeClr val="accent1">
            <a:lumMod val="50000"/>
          </a:schemeClr>
        </a:buClr>
        <a:buSzPct val="80000"/>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Clr>
          <a:schemeClr val="accent1">
            <a:lumMod val="50000"/>
          </a:schemeClr>
        </a:buClr>
        <a:buSzPct val="80000"/>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Clr>
          <a:schemeClr val="accent1">
            <a:lumMod val="50000"/>
          </a:schemeClr>
        </a:buClr>
        <a:buSzPct val="80000"/>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Clr>
          <a:schemeClr val="accent1">
            <a:lumMod val="50000"/>
          </a:schemeClr>
        </a:buClr>
        <a:buSzPct val="80000"/>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Clr>
          <a:schemeClr val="accent1">
            <a:lumMod val="50000"/>
          </a:schemeClr>
        </a:buClr>
        <a:buSzPct val="80000"/>
        <a:buFont typeface="Arial" panose="020B0604020202020204" pitchFamily="34" charset="0"/>
        <a:buChar char="•"/>
        <a:defRPr sz="1800" kern="1200">
          <a:solidFill>
            <a:schemeClr val="tx1"/>
          </a:solidFill>
          <a:latin typeface="+mn-lt"/>
          <a:ea typeface="+mn-ea"/>
          <a:cs typeface="+mn-cs"/>
        </a:defRPr>
      </a:lvl8pPr>
      <a:lvl9pPr marL="3657600" indent="0" algn="l" defTabSz="914400" rtl="0" eaLnBrk="1" latinLnBrk="0" hangingPunct="1">
        <a:lnSpc>
          <a:spcPct val="90000"/>
        </a:lnSpc>
        <a:spcBef>
          <a:spcPct val="30000"/>
        </a:spcBef>
        <a:buClr>
          <a:schemeClr val="accent1">
            <a:lumMod val="50000"/>
          </a:schemeClr>
        </a:buClr>
        <a:buSzPct val="80000"/>
        <a:buFont typeface="Arial" panose="020B0604020202020204" pitchFamily="34" charset="0"/>
        <a:buNone/>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0" orient="horz" pos="1848" userDrawn="1">
          <p15:clr>
            <a:srgbClr val="F26B43"/>
          </p15:clr>
        </p15:guide>
        <p15:guide id="1" pos="3840" userDrawn="1">
          <p15:clr>
            <a:srgbClr val="F26B43"/>
          </p15:clr>
        </p15:guide>
        <p15:guide id="2" orient="horz" pos="912" userDrawn="1">
          <p15:clr>
            <a:srgbClr val="F26B43"/>
          </p15:clr>
        </p15:guide>
        <p15:guide id="3" orient="horz" pos="3888" userDrawn="1">
          <p15:clr>
            <a:srgbClr val="F26B43"/>
          </p15:clr>
        </p15:guide>
        <p15:guide id="4" pos="648" userDrawn="1">
          <p15:clr>
            <a:srgbClr val="F26B43"/>
          </p15:clr>
        </p15:guide>
        <p15:guide id="5" pos="7152" userDrawn="1">
          <p15:clr>
            <a:srgbClr val="F26B43"/>
          </p15:clr>
        </p15:guide>
        <p15:guide id="6" orient="horz" pos="4104" userDrawn="1">
          <p15:clr>
            <a:srgbClr val="F26B43"/>
          </p15:clr>
        </p15:guide>
        <p15:guide id="7"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Introduction"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highspeedtraining.co.uk/business-skills/customer-service-training-course.aspx?gclid=EAIaIQobChMIhdea_fOE8QIV04TVCh0ELQfGEAAYAyAAEgJxJ_D_Bw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youtube.com/watch?v=s3aR3yP4aKg"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bwMode="ltGray"/>
        <p:txBody>
          <a:bodyPr/>
          <a:lstStyle/>
          <a:p>
            <a:r>
              <a:rPr lang="en-US" u="sng" dirty="0">
                <a:solidFill>
                  <a:srgbClr val="FFFF00"/>
                </a:solidFill>
              </a:rPr>
              <a:t>Welcome!</a:t>
            </a:r>
          </a:p>
        </p:txBody>
      </p:sp>
      <p:sp>
        <p:nvSpPr>
          <p:cNvPr id="3" name="Subtitle 2"/>
          <p:cNvSpPr>
            <a:spLocks noGrp="1"/>
          </p:cNvSpPr>
          <p:nvPr>
            <p:ph type="subTitle" idx="1"/>
          </p:nvPr>
        </p:nvSpPr>
        <p:spPr bwMode="ltGray">
          <a:xfrm>
            <a:off x="0" y="4683443"/>
            <a:ext cx="6425577" cy="1655762"/>
          </a:xfrm>
        </p:spPr>
        <p:txBody>
          <a:bodyPr/>
          <a:lstStyle/>
          <a:p>
            <a:r>
              <a:rPr lang="en-US" b="1" dirty="0">
                <a:solidFill>
                  <a:srgbClr val="FFFF00"/>
                </a:solidFill>
              </a:rPr>
              <a:t>BTEC HOSPITALITY – UNIT 3</a:t>
            </a:r>
          </a:p>
          <a:p>
            <a:r>
              <a:rPr lang="en-US" b="1" dirty="0">
                <a:solidFill>
                  <a:srgbClr val="FFFF00"/>
                </a:solidFill>
              </a:rPr>
              <a:t>PROVIDING CUSTOMER SERVICE IN HOSPITALITY</a:t>
            </a:r>
          </a:p>
        </p:txBody>
      </p:sp>
    </p:spTree>
    <p:extLst>
      <p:ext uri="{BB962C8B-B14F-4D97-AF65-F5344CB8AC3E}">
        <p14:creationId xmlns:p14="http://schemas.microsoft.com/office/powerpoint/2010/main" val="31815941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4A3B6EE-0DF5-425F-92F5-8DE1F79E836E}"/>
              </a:ext>
            </a:extLst>
          </p:cNvPr>
          <p:cNvSpPr>
            <a:spLocks noGrp="1"/>
          </p:cNvSpPr>
          <p:nvPr>
            <p:ph idx="1"/>
          </p:nvPr>
        </p:nvSpPr>
        <p:spPr>
          <a:xfrm>
            <a:off x="838200" y="1570748"/>
            <a:ext cx="10515600" cy="4606215"/>
          </a:xfrm>
        </p:spPr>
        <p:txBody>
          <a:bodyPr/>
          <a:lstStyle/>
          <a:p>
            <a:pPr marL="0" indent="0">
              <a:buNone/>
            </a:pPr>
            <a:r>
              <a:rPr lang="en-GB" b="1" u="sng" dirty="0"/>
              <a:t>How is Customer Service Excellence Achieved?</a:t>
            </a:r>
          </a:p>
          <a:p>
            <a:r>
              <a:rPr lang="en-GB" dirty="0"/>
              <a:t>Recruiting good staff.</a:t>
            </a:r>
          </a:p>
          <a:p>
            <a:r>
              <a:rPr lang="en-GB" dirty="0"/>
              <a:t>Setting appropriate levels/standards of service.</a:t>
            </a:r>
          </a:p>
          <a:p>
            <a:r>
              <a:rPr lang="en-GB" dirty="0"/>
              <a:t>Effective training of staff (to meet these standards) – methods?</a:t>
            </a:r>
          </a:p>
          <a:p>
            <a:r>
              <a:rPr lang="en-GB" dirty="0"/>
              <a:t>Listening to feedback – methods?</a:t>
            </a:r>
          </a:p>
          <a:p>
            <a:r>
              <a:rPr lang="en-GB" dirty="0"/>
              <a:t>Service recovery systems (i.e. dealing with complaints effectively).</a:t>
            </a:r>
          </a:p>
        </p:txBody>
      </p:sp>
    </p:spTree>
    <p:extLst>
      <p:ext uri="{BB962C8B-B14F-4D97-AF65-F5344CB8AC3E}">
        <p14:creationId xmlns:p14="http://schemas.microsoft.com/office/powerpoint/2010/main" val="8193789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4A3B6EE-0DF5-425F-92F5-8DE1F79E836E}"/>
              </a:ext>
            </a:extLst>
          </p:cNvPr>
          <p:cNvSpPr>
            <a:spLocks noGrp="1"/>
          </p:cNvSpPr>
          <p:nvPr>
            <p:ph idx="1"/>
          </p:nvPr>
        </p:nvSpPr>
        <p:spPr>
          <a:xfrm>
            <a:off x="838200" y="1710993"/>
            <a:ext cx="10515600" cy="4606215"/>
          </a:xfrm>
        </p:spPr>
        <p:txBody>
          <a:bodyPr>
            <a:normAutofit fontScale="92500" lnSpcReduction="20000"/>
          </a:bodyPr>
          <a:lstStyle/>
          <a:p>
            <a:pPr marL="0" indent="0">
              <a:buNone/>
            </a:pPr>
            <a:r>
              <a:rPr lang="en-GB" b="1" u="sng" dirty="0"/>
              <a:t>Customer service is important because…</a:t>
            </a:r>
          </a:p>
          <a:p>
            <a:r>
              <a:rPr lang="en-GB" dirty="0"/>
              <a:t>You must ensure that customers are so pleased with doing business with you, they will keep returning to you.</a:t>
            </a:r>
          </a:p>
          <a:p>
            <a:r>
              <a:rPr lang="en-GB" dirty="0"/>
              <a:t>You have to keep your customers away from your competitors.</a:t>
            </a:r>
          </a:p>
          <a:p>
            <a:r>
              <a:rPr lang="en-GB" dirty="0"/>
              <a:t> It costs five times as much to win a new customer as it does to keep an existing one.</a:t>
            </a:r>
          </a:p>
          <a:p>
            <a:r>
              <a:rPr lang="en-GB" dirty="0"/>
              <a:t>Dissatisfied customers tell others of their bad experiences and those people will avoid using your organisation.</a:t>
            </a:r>
          </a:p>
          <a:p>
            <a:r>
              <a:rPr lang="en-GB" dirty="0"/>
              <a:t>Your organisation needs to be able to compete on value rather than just price, i.e. customers are prepared to pay more for your product or service.</a:t>
            </a:r>
          </a:p>
          <a:p>
            <a:r>
              <a:rPr lang="en-GB" dirty="0"/>
              <a:t>Your organisation needs to be secure and able to develop, and so do you.</a:t>
            </a:r>
          </a:p>
          <a:p>
            <a:r>
              <a:rPr lang="en-GB" dirty="0"/>
              <a:t> You want the buzz you get out of providing excellent customer service!</a:t>
            </a:r>
          </a:p>
        </p:txBody>
      </p:sp>
    </p:spTree>
    <p:extLst>
      <p:ext uri="{BB962C8B-B14F-4D97-AF65-F5344CB8AC3E}">
        <p14:creationId xmlns:p14="http://schemas.microsoft.com/office/powerpoint/2010/main" val="41309404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Summarise</a:t>
            </a:r>
          </a:p>
        </p:txBody>
      </p:sp>
      <p:sp>
        <p:nvSpPr>
          <p:cNvPr id="3" name="Content Placeholder 2"/>
          <p:cNvSpPr>
            <a:spLocks noGrp="1"/>
          </p:cNvSpPr>
          <p:nvPr>
            <p:ph idx="1"/>
          </p:nvPr>
        </p:nvSpPr>
        <p:spPr/>
        <p:txBody>
          <a:bodyPr/>
          <a:lstStyle/>
          <a:p>
            <a:r>
              <a:rPr lang="en-GB" dirty="0"/>
              <a:t>List </a:t>
            </a:r>
            <a:r>
              <a:rPr lang="en-GB" dirty="0" smtClean="0"/>
              <a:t>3 </a:t>
            </a:r>
            <a:r>
              <a:rPr lang="en-GB" dirty="0"/>
              <a:t>key benefits of good customer service.</a:t>
            </a:r>
          </a:p>
          <a:p>
            <a:endParaRPr lang="en-GB" dirty="0"/>
          </a:p>
          <a:p>
            <a:r>
              <a:rPr lang="en-GB" dirty="0"/>
              <a:t>List </a:t>
            </a:r>
            <a:r>
              <a:rPr lang="en-GB" dirty="0" smtClean="0"/>
              <a:t>3 </a:t>
            </a:r>
            <a:r>
              <a:rPr lang="en-GB" dirty="0"/>
              <a:t>consequences of poor customer service.</a:t>
            </a:r>
          </a:p>
        </p:txBody>
      </p:sp>
    </p:spTree>
    <p:extLst>
      <p:ext uri="{BB962C8B-B14F-4D97-AF65-F5344CB8AC3E}">
        <p14:creationId xmlns:p14="http://schemas.microsoft.com/office/powerpoint/2010/main" val="23579592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9D8E30-8AF0-4B1A-AD73-B6949A299578}"/>
              </a:ext>
            </a:extLst>
          </p:cNvPr>
          <p:cNvSpPr>
            <a:spLocks noGrp="1"/>
          </p:cNvSpPr>
          <p:nvPr>
            <p:ph type="title"/>
          </p:nvPr>
        </p:nvSpPr>
        <p:spPr/>
        <p:txBody>
          <a:bodyPr/>
          <a:lstStyle/>
          <a:p>
            <a:r>
              <a:rPr lang="en-GB" u="sng" dirty="0">
                <a:latin typeface="+mn-lt"/>
              </a:rPr>
              <a:t>Scenario:</a:t>
            </a:r>
          </a:p>
        </p:txBody>
      </p:sp>
      <p:sp>
        <p:nvSpPr>
          <p:cNvPr id="3" name="Content Placeholder 2">
            <a:extLst>
              <a:ext uri="{FF2B5EF4-FFF2-40B4-BE49-F238E27FC236}">
                <a16:creationId xmlns:a16="http://schemas.microsoft.com/office/drawing/2014/main" id="{899FC1B8-1C23-4EFF-B919-12B6A5966741}"/>
              </a:ext>
            </a:extLst>
          </p:cNvPr>
          <p:cNvSpPr>
            <a:spLocks noGrp="1"/>
          </p:cNvSpPr>
          <p:nvPr>
            <p:ph idx="1"/>
          </p:nvPr>
        </p:nvSpPr>
        <p:spPr>
          <a:xfrm>
            <a:off x="647466" y="2614175"/>
            <a:ext cx="10515600" cy="3243029"/>
          </a:xfrm>
        </p:spPr>
        <p:txBody>
          <a:bodyPr>
            <a:normAutofit lnSpcReduction="10000"/>
          </a:bodyPr>
          <a:lstStyle/>
          <a:p>
            <a:r>
              <a:rPr lang="en-GB" dirty="0"/>
              <a:t>You are the Manager of a hospitality business and having just employed a number of additional staff to cover the expected increase in trade over the summer holiday period, it is your job to provide effective customer service training to ensure that they are fully prepared. </a:t>
            </a:r>
          </a:p>
          <a:p>
            <a:r>
              <a:rPr lang="en-GB" dirty="0"/>
              <a:t>You will be devising and delivering suitable induction training sessions using resources and materials focussing on communication, teamwork and presentation skills.</a:t>
            </a:r>
          </a:p>
          <a:p>
            <a:endParaRPr lang="en-GB" dirty="0"/>
          </a:p>
        </p:txBody>
      </p:sp>
    </p:spTree>
    <p:extLst>
      <p:ext uri="{BB962C8B-B14F-4D97-AF65-F5344CB8AC3E}">
        <p14:creationId xmlns:p14="http://schemas.microsoft.com/office/powerpoint/2010/main" val="25285630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15E597-EFF4-45D8-8F71-A3F289AA483D}"/>
              </a:ext>
            </a:extLst>
          </p:cNvPr>
          <p:cNvSpPr>
            <a:spLocks noGrp="1"/>
          </p:cNvSpPr>
          <p:nvPr>
            <p:ph type="title"/>
          </p:nvPr>
        </p:nvSpPr>
        <p:spPr/>
        <p:txBody>
          <a:bodyPr/>
          <a:lstStyle/>
          <a:p>
            <a:r>
              <a:rPr lang="en-GB" u="sng" dirty="0"/>
              <a:t>3.1 criteria:</a:t>
            </a:r>
          </a:p>
        </p:txBody>
      </p:sp>
      <p:sp>
        <p:nvSpPr>
          <p:cNvPr id="3" name="Content Placeholder 2">
            <a:extLst>
              <a:ext uri="{FF2B5EF4-FFF2-40B4-BE49-F238E27FC236}">
                <a16:creationId xmlns:a16="http://schemas.microsoft.com/office/drawing/2014/main" id="{ECF0E5B5-9B44-414C-A52F-BA9E2A8B6E8D}"/>
              </a:ext>
            </a:extLst>
          </p:cNvPr>
          <p:cNvSpPr>
            <a:spLocks noGrp="1"/>
          </p:cNvSpPr>
          <p:nvPr>
            <p:ph idx="1"/>
          </p:nvPr>
        </p:nvSpPr>
        <p:spPr>
          <a:xfrm>
            <a:off x="838200" y="2680192"/>
            <a:ext cx="10515600" cy="3221890"/>
          </a:xfrm>
        </p:spPr>
        <p:txBody>
          <a:bodyPr/>
          <a:lstStyle/>
          <a:p>
            <a:pPr marL="0" indent="0">
              <a:buNone/>
            </a:pPr>
            <a:r>
              <a:rPr lang="en-GB" dirty="0"/>
              <a:t>P1 – Task 1: Communication Skills</a:t>
            </a:r>
          </a:p>
          <a:p>
            <a:pPr marL="0" indent="0">
              <a:buNone/>
            </a:pPr>
            <a:r>
              <a:rPr lang="en-GB" dirty="0"/>
              <a:t>P1 – Task 2: a) Teamwork Skills b) Customer Types and Their Needs.</a:t>
            </a:r>
          </a:p>
          <a:p>
            <a:pPr marL="0" indent="0">
              <a:buNone/>
            </a:pPr>
            <a:r>
              <a:rPr lang="en-GB" dirty="0"/>
              <a:t>P1 – Task 3: Personal Presentation Skills</a:t>
            </a:r>
          </a:p>
          <a:p>
            <a:pPr marL="0" indent="0">
              <a:buNone/>
            </a:pPr>
            <a:r>
              <a:rPr lang="en-GB" dirty="0"/>
              <a:t>M1 – Task 4: Communication Examples</a:t>
            </a:r>
          </a:p>
          <a:p>
            <a:pPr marL="0" indent="0">
              <a:buNone/>
            </a:pPr>
            <a:r>
              <a:rPr lang="en-GB" dirty="0"/>
              <a:t>D1 – Task 5: Mystery Shopper/Evaluation of </a:t>
            </a:r>
            <a:r>
              <a:rPr lang="en-GB" dirty="0" smtClean="0"/>
              <a:t>Customer Service</a:t>
            </a:r>
            <a:r>
              <a:rPr lang="en-GB" dirty="0" smtClean="0"/>
              <a:t> at a chosen business (summer work).</a:t>
            </a:r>
            <a:endParaRPr lang="en-GB" dirty="0"/>
          </a:p>
        </p:txBody>
      </p:sp>
    </p:spTree>
    <p:extLst>
      <p:ext uri="{BB962C8B-B14F-4D97-AF65-F5344CB8AC3E}">
        <p14:creationId xmlns:p14="http://schemas.microsoft.com/office/powerpoint/2010/main" val="4776191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C1331-2204-42FB-859D-1CB993E166AC}"/>
              </a:ext>
            </a:extLst>
          </p:cNvPr>
          <p:cNvSpPr>
            <a:spLocks noGrp="1"/>
          </p:cNvSpPr>
          <p:nvPr>
            <p:ph type="title"/>
          </p:nvPr>
        </p:nvSpPr>
        <p:spPr/>
        <p:txBody>
          <a:bodyPr/>
          <a:lstStyle/>
          <a:p>
            <a:r>
              <a:rPr lang="en-GB" u="sng" dirty="0">
                <a:hlinkClick r:id="rId2" action="ppaction://hlinkfile"/>
              </a:rPr>
              <a:t>Introduction</a:t>
            </a:r>
            <a:endParaRPr lang="en-GB" u="sng" dirty="0"/>
          </a:p>
        </p:txBody>
      </p:sp>
      <p:sp>
        <p:nvSpPr>
          <p:cNvPr id="3" name="Content Placeholder 2">
            <a:extLst>
              <a:ext uri="{FF2B5EF4-FFF2-40B4-BE49-F238E27FC236}">
                <a16:creationId xmlns:a16="http://schemas.microsoft.com/office/drawing/2014/main" id="{B154305F-E8AD-4CED-9EEE-2F0CA7D5EC12}"/>
              </a:ext>
            </a:extLst>
          </p:cNvPr>
          <p:cNvSpPr>
            <a:spLocks noGrp="1"/>
          </p:cNvSpPr>
          <p:nvPr>
            <p:ph idx="1"/>
          </p:nvPr>
        </p:nvSpPr>
        <p:spPr>
          <a:xfrm>
            <a:off x="630637" y="2624094"/>
            <a:ext cx="10515600" cy="3221890"/>
          </a:xfrm>
        </p:spPr>
        <p:txBody>
          <a:bodyPr/>
          <a:lstStyle/>
          <a:p>
            <a:r>
              <a:rPr lang="en-GB" dirty="0"/>
              <a:t>To use as an introduction to the new staff induction training session, write a brief speech that highlights what customer service is, why it is so important to your hospitality business and what could happen if customer service standards are not kept high.</a:t>
            </a:r>
          </a:p>
          <a:p>
            <a:pPr marL="0" indent="0">
              <a:buNone/>
            </a:pPr>
            <a:endParaRPr lang="en-GB" dirty="0"/>
          </a:p>
        </p:txBody>
      </p:sp>
    </p:spTree>
    <p:extLst>
      <p:ext uri="{BB962C8B-B14F-4D97-AF65-F5344CB8AC3E}">
        <p14:creationId xmlns:p14="http://schemas.microsoft.com/office/powerpoint/2010/main" val="40059673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4A3B6EE-0DF5-425F-92F5-8DE1F79E836E}"/>
              </a:ext>
            </a:extLst>
          </p:cNvPr>
          <p:cNvSpPr>
            <a:spLocks noGrp="1"/>
          </p:cNvSpPr>
          <p:nvPr>
            <p:ph idx="1"/>
          </p:nvPr>
        </p:nvSpPr>
        <p:spPr>
          <a:xfrm>
            <a:off x="389415" y="2008314"/>
            <a:ext cx="11593152" cy="3730529"/>
          </a:xfrm>
        </p:spPr>
        <p:txBody>
          <a:bodyPr>
            <a:normAutofit lnSpcReduction="10000"/>
          </a:bodyPr>
          <a:lstStyle/>
          <a:p>
            <a:pPr marL="0" indent="0">
              <a:buNone/>
            </a:pPr>
            <a:r>
              <a:rPr lang="en-GB" u="sng" dirty="0" smtClean="0"/>
              <a:t>Recap from Unit 1.3 (Support Functions).</a:t>
            </a:r>
          </a:p>
          <a:p>
            <a:r>
              <a:rPr lang="en-GB" dirty="0" smtClean="0"/>
              <a:t>Hospitality </a:t>
            </a:r>
            <a:r>
              <a:rPr lang="en-GB" dirty="0"/>
              <a:t>is about people, all of whom have </a:t>
            </a:r>
            <a:r>
              <a:rPr lang="en-GB" b="1" dirty="0"/>
              <a:t>customer service needs</a:t>
            </a:r>
            <a:r>
              <a:rPr lang="en-GB" dirty="0"/>
              <a:t>. </a:t>
            </a:r>
          </a:p>
          <a:p>
            <a:r>
              <a:rPr lang="en-GB" dirty="0"/>
              <a:t>What is a NEED? </a:t>
            </a:r>
          </a:p>
          <a:p>
            <a:r>
              <a:rPr lang="en-GB" dirty="0"/>
              <a:t>What is a WANT?</a:t>
            </a:r>
          </a:p>
          <a:p>
            <a:r>
              <a:rPr lang="en-GB" dirty="0"/>
              <a:t>What is an EXPECTATION?</a:t>
            </a:r>
          </a:p>
          <a:p>
            <a:r>
              <a:rPr lang="en-GB" dirty="0"/>
              <a:t>When you meet those needs/wants/expectations, or better still </a:t>
            </a:r>
            <a:r>
              <a:rPr lang="en-GB" b="1" dirty="0"/>
              <a:t>exceed them</a:t>
            </a:r>
            <a:r>
              <a:rPr lang="en-GB" dirty="0"/>
              <a:t>, customers will want to return to </a:t>
            </a:r>
            <a:r>
              <a:rPr lang="en-GB" b="1" dirty="0"/>
              <a:t>you again and again</a:t>
            </a:r>
            <a:r>
              <a:rPr lang="en-GB" dirty="0"/>
              <a:t>. </a:t>
            </a:r>
          </a:p>
          <a:p>
            <a:r>
              <a:rPr lang="en-GB" dirty="0"/>
              <a:t>Don’t forget…INTERNAL/EXTERNAL customer service.</a:t>
            </a:r>
          </a:p>
        </p:txBody>
      </p:sp>
    </p:spTree>
    <p:extLst>
      <p:ext uri="{BB962C8B-B14F-4D97-AF65-F5344CB8AC3E}">
        <p14:creationId xmlns:p14="http://schemas.microsoft.com/office/powerpoint/2010/main" val="19651996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4A3B6EE-0DF5-425F-92F5-8DE1F79E836E}"/>
              </a:ext>
            </a:extLst>
          </p:cNvPr>
          <p:cNvSpPr>
            <a:spLocks noGrp="1"/>
          </p:cNvSpPr>
          <p:nvPr>
            <p:ph idx="1"/>
          </p:nvPr>
        </p:nvSpPr>
        <p:spPr>
          <a:xfrm>
            <a:off x="838200" y="1570748"/>
            <a:ext cx="10515600" cy="4606215"/>
          </a:xfrm>
        </p:spPr>
        <p:txBody>
          <a:bodyPr>
            <a:normAutofit/>
          </a:bodyPr>
          <a:lstStyle/>
          <a:p>
            <a:pPr marL="0" indent="0">
              <a:buNone/>
            </a:pPr>
            <a:r>
              <a:rPr lang="en-GB" b="1" u="sng" dirty="0">
                <a:hlinkClick r:id="rId2"/>
              </a:rPr>
              <a:t>What is customer service?</a:t>
            </a:r>
            <a:endParaRPr lang="en-GB" b="1" u="sng" dirty="0"/>
          </a:p>
          <a:p>
            <a:r>
              <a:rPr lang="en-GB" dirty="0"/>
              <a:t>Every day, you experience customer service. It may be when you buy something in a shop, travel on a bus or go to a swimming pool; it may even be when you go to the dentist. </a:t>
            </a:r>
          </a:p>
          <a:p>
            <a:r>
              <a:rPr lang="en-GB" dirty="0"/>
              <a:t>Most of the time, you probably don’t even notice it. Sometimes you will, either because the customer service you receive is particularly bad or because it has been especially good.</a:t>
            </a:r>
          </a:p>
          <a:p>
            <a:r>
              <a:rPr lang="en-GB" dirty="0"/>
              <a:t>In groups, share ideas and views on what good and bad customer service is?</a:t>
            </a:r>
          </a:p>
          <a:p>
            <a:r>
              <a:rPr lang="en-GB" dirty="0"/>
              <a:t>Try to develop a definition of “customer service”.</a:t>
            </a:r>
          </a:p>
          <a:p>
            <a:pPr marL="0" indent="0">
              <a:buNone/>
            </a:pPr>
            <a:endParaRPr lang="en-GB" dirty="0"/>
          </a:p>
        </p:txBody>
      </p:sp>
    </p:spTree>
    <p:extLst>
      <p:ext uri="{BB962C8B-B14F-4D97-AF65-F5344CB8AC3E}">
        <p14:creationId xmlns:p14="http://schemas.microsoft.com/office/powerpoint/2010/main" val="20207943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4A3B6EE-0DF5-425F-92F5-8DE1F79E836E}"/>
              </a:ext>
            </a:extLst>
          </p:cNvPr>
          <p:cNvSpPr>
            <a:spLocks noGrp="1"/>
          </p:cNvSpPr>
          <p:nvPr>
            <p:ph idx="1"/>
          </p:nvPr>
        </p:nvSpPr>
        <p:spPr>
          <a:xfrm>
            <a:off x="697954" y="1940997"/>
            <a:ext cx="10515600" cy="4606215"/>
          </a:xfrm>
        </p:spPr>
        <p:txBody>
          <a:bodyPr/>
          <a:lstStyle/>
          <a:p>
            <a:pPr marL="0" indent="0">
              <a:buNone/>
            </a:pPr>
            <a:r>
              <a:rPr lang="en-GB" u="sng" dirty="0"/>
              <a:t>How do you determine what is good/bad customer service?</a:t>
            </a:r>
          </a:p>
          <a:p>
            <a:r>
              <a:rPr lang="en-GB" dirty="0"/>
              <a:t>Does everyone have the same standards?</a:t>
            </a:r>
          </a:p>
          <a:p>
            <a:r>
              <a:rPr lang="en-GB" dirty="0"/>
              <a:t>Can you spot 25 poor aspects of service in the following clip?</a:t>
            </a:r>
          </a:p>
          <a:p>
            <a:r>
              <a:rPr lang="en-GB" dirty="0">
                <a:hlinkClick r:id="rId2"/>
              </a:rPr>
              <a:t>https://www.youtube.com/watch?v=s3aR3yP4aKg</a:t>
            </a:r>
            <a:endParaRPr lang="en-GB" dirty="0"/>
          </a:p>
          <a:p>
            <a:pPr marL="0" indent="0">
              <a:buNone/>
            </a:pPr>
            <a:endParaRPr lang="en-GB" dirty="0"/>
          </a:p>
        </p:txBody>
      </p:sp>
    </p:spTree>
    <p:extLst>
      <p:ext uri="{BB962C8B-B14F-4D97-AF65-F5344CB8AC3E}">
        <p14:creationId xmlns:p14="http://schemas.microsoft.com/office/powerpoint/2010/main" val="3118009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4A3B6EE-0DF5-425F-92F5-8DE1F79E836E}"/>
              </a:ext>
            </a:extLst>
          </p:cNvPr>
          <p:cNvSpPr>
            <a:spLocks noGrp="1"/>
          </p:cNvSpPr>
          <p:nvPr>
            <p:ph idx="1"/>
          </p:nvPr>
        </p:nvSpPr>
        <p:spPr>
          <a:xfrm>
            <a:off x="838200" y="1570749"/>
            <a:ext cx="10802168" cy="3595892"/>
          </a:xfrm>
        </p:spPr>
        <p:txBody>
          <a:bodyPr>
            <a:normAutofit/>
          </a:bodyPr>
          <a:lstStyle/>
          <a:p>
            <a:pPr>
              <a:buClr>
                <a:schemeClr val="accent2"/>
              </a:buClr>
              <a:buSzPct val="70000"/>
              <a:buNone/>
            </a:pPr>
            <a:r>
              <a:rPr lang="en-GB" b="1" u="sng" dirty="0"/>
              <a:t>Customer Service Excellence is…</a:t>
            </a:r>
          </a:p>
          <a:p>
            <a:pPr>
              <a:buClr>
                <a:schemeClr val="tx1"/>
              </a:buClr>
            </a:pPr>
            <a:r>
              <a:rPr lang="en-GB" dirty="0"/>
              <a:t>Providing customers with what they want/need/expect (for example?)</a:t>
            </a:r>
          </a:p>
          <a:p>
            <a:pPr>
              <a:buClr>
                <a:schemeClr val="tx1"/>
              </a:buClr>
            </a:pPr>
            <a:r>
              <a:rPr lang="en-GB" dirty="0"/>
              <a:t>Offering consistent levels of service (for example?)</a:t>
            </a:r>
          </a:p>
          <a:p>
            <a:pPr>
              <a:buClr>
                <a:schemeClr val="tx1"/>
              </a:buClr>
            </a:pPr>
            <a:r>
              <a:rPr lang="en-GB" dirty="0"/>
              <a:t>Trying to exceed and not just meet expectations (for example?)</a:t>
            </a:r>
          </a:p>
          <a:p>
            <a:pPr>
              <a:buClr>
                <a:schemeClr val="tx1"/>
              </a:buClr>
            </a:pPr>
            <a:r>
              <a:rPr lang="en-GB" dirty="0"/>
              <a:t>Going out of your way to delight customers (for example</a:t>
            </a:r>
            <a:r>
              <a:rPr lang="en-GB" dirty="0" smtClean="0"/>
              <a:t>?)</a:t>
            </a:r>
          </a:p>
          <a:p>
            <a:pPr>
              <a:buClr>
                <a:schemeClr val="tx1"/>
              </a:buClr>
            </a:pPr>
            <a:r>
              <a:rPr lang="en-GB" dirty="0" smtClean="0"/>
              <a:t>Effective, efficient “SERVICE RECOVERY” (for example?)</a:t>
            </a:r>
            <a:endParaRPr lang="en-GB" dirty="0"/>
          </a:p>
          <a:p>
            <a:pPr>
              <a:buClr>
                <a:schemeClr val="tx1"/>
              </a:buClr>
            </a:pPr>
            <a:r>
              <a:rPr lang="en-GB" dirty="0"/>
              <a:t>Complying with Hygiene, Health and Safety laws (for example?).</a:t>
            </a:r>
          </a:p>
          <a:p>
            <a:endParaRPr lang="en-GB" dirty="0"/>
          </a:p>
        </p:txBody>
      </p:sp>
    </p:spTree>
    <p:extLst>
      <p:ext uri="{BB962C8B-B14F-4D97-AF65-F5344CB8AC3E}">
        <p14:creationId xmlns:p14="http://schemas.microsoft.com/office/powerpoint/2010/main" val="19230945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4A3B6EE-0DF5-425F-92F5-8DE1F79E836E}"/>
              </a:ext>
            </a:extLst>
          </p:cNvPr>
          <p:cNvSpPr>
            <a:spLocks noGrp="1"/>
          </p:cNvSpPr>
          <p:nvPr>
            <p:ph idx="1"/>
          </p:nvPr>
        </p:nvSpPr>
        <p:spPr>
          <a:xfrm>
            <a:off x="838200" y="1570748"/>
            <a:ext cx="10515600" cy="4606215"/>
          </a:xfrm>
        </p:spPr>
        <p:txBody>
          <a:bodyPr>
            <a:normAutofit/>
          </a:bodyPr>
          <a:lstStyle/>
          <a:p>
            <a:pPr marL="0" indent="0">
              <a:buNone/>
            </a:pPr>
            <a:r>
              <a:rPr lang="en-GB" b="1" u="sng" dirty="0"/>
              <a:t>Companies who provide excellent service…</a:t>
            </a:r>
            <a:endParaRPr lang="en-GB" b="1" dirty="0"/>
          </a:p>
          <a:p>
            <a:pPr marL="381000" indent="-381000">
              <a:buClr>
                <a:schemeClr val="tx1"/>
              </a:buClr>
              <a:buFontTx/>
              <a:buChar char="•"/>
            </a:pPr>
            <a:r>
              <a:rPr lang="en-GB" dirty="0"/>
              <a:t>Exceed the expectations of their customers </a:t>
            </a:r>
          </a:p>
          <a:p>
            <a:pPr marL="381000" indent="-381000">
              <a:buClr>
                <a:schemeClr val="tx1"/>
              </a:buClr>
              <a:buFontTx/>
              <a:buChar char="•"/>
            </a:pPr>
            <a:r>
              <a:rPr lang="en-GB" dirty="0"/>
              <a:t>Treat customers with respect</a:t>
            </a:r>
          </a:p>
          <a:p>
            <a:pPr marL="381000" indent="-381000">
              <a:buClr>
                <a:schemeClr val="tx1"/>
              </a:buClr>
              <a:buFontTx/>
              <a:buChar char="•"/>
            </a:pPr>
            <a:r>
              <a:rPr lang="en-GB" dirty="0"/>
              <a:t>Do not just aim to satisfy – they aim to delight </a:t>
            </a:r>
          </a:p>
          <a:p>
            <a:pPr marL="381000" indent="-381000">
              <a:buClr>
                <a:schemeClr val="tx1"/>
              </a:buClr>
              <a:buFontTx/>
              <a:buChar char="•"/>
            </a:pPr>
            <a:r>
              <a:rPr lang="en-GB" dirty="0"/>
              <a:t>Provide solutions to problems</a:t>
            </a:r>
          </a:p>
          <a:p>
            <a:pPr marL="381000" indent="-381000">
              <a:buClr>
                <a:schemeClr val="tx1"/>
              </a:buClr>
              <a:buFontTx/>
              <a:buChar char="•"/>
            </a:pPr>
            <a:r>
              <a:rPr lang="en-GB" dirty="0"/>
              <a:t>Consistently deliver outstanding service to their customers </a:t>
            </a:r>
          </a:p>
          <a:p>
            <a:pPr marL="381000" indent="-381000">
              <a:buClr>
                <a:schemeClr val="tx1"/>
              </a:buClr>
              <a:buFontTx/>
              <a:buChar char="•"/>
            </a:pPr>
            <a:r>
              <a:rPr lang="en-GB" dirty="0"/>
              <a:t>Make customers feel that they are the most important part of their business …… which they are!</a:t>
            </a:r>
          </a:p>
          <a:p>
            <a:pPr marL="0" indent="0">
              <a:buNone/>
            </a:pPr>
            <a:endParaRPr lang="en-GB" dirty="0"/>
          </a:p>
        </p:txBody>
      </p:sp>
    </p:spTree>
    <p:extLst>
      <p:ext uri="{BB962C8B-B14F-4D97-AF65-F5344CB8AC3E}">
        <p14:creationId xmlns:p14="http://schemas.microsoft.com/office/powerpoint/2010/main" val="28294227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Employee orientation presentation">
  <a:themeElements>
    <a:clrScheme name="Yellow Orang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ambria-Calibri">
      <a:majorFont>
        <a:latin typeface="Cambria" panose="02040503050406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dirty="0"/>
        </a:defPPr>
      </a:lstStyle>
      <a:style>
        <a:lnRef idx="1">
          <a:schemeClr val="accent2"/>
        </a:lnRef>
        <a:fillRef idx="2">
          <a:schemeClr val="accent2"/>
        </a:fillRef>
        <a:effectRef idx="1">
          <a:schemeClr val="accent2"/>
        </a:effectRef>
        <a:fontRef idx="minor">
          <a:schemeClr val="dk1"/>
        </a:fontRef>
      </a:style>
    </a:spDef>
    <a:lnDef>
      <a:spPr/>
      <a:bodyPr/>
      <a:lstStyle/>
      <a:style>
        <a:lnRef idx="1">
          <a:schemeClr val="accent2"/>
        </a:lnRef>
        <a:fillRef idx="0">
          <a:schemeClr val="accent2"/>
        </a:fillRef>
        <a:effectRef idx="0">
          <a:schemeClr val="accent2"/>
        </a:effectRef>
        <a:fontRef idx="minor">
          <a:schemeClr val="tx1"/>
        </a:fontRef>
      </a:style>
    </a:lnDef>
    <a:txDef>
      <a:spPr>
        <a:ln>
          <a:solidFill>
            <a:schemeClr val="accent2"/>
          </a:solidFill>
        </a:ln>
      </a:spPr>
      <a:bodyPr wrap="square" rtlCol="0" anchor="ctr" anchorCtr="1">
        <a:spAutoFit/>
      </a:bodyPr>
      <a:lstStyle>
        <a:defPPr>
          <a:defRPr dirty="0"/>
        </a:defPPr>
      </a:lstStyle>
      <a:style>
        <a:lnRef idx="2">
          <a:schemeClr val="accent2"/>
        </a:lnRef>
        <a:fillRef idx="1">
          <a:schemeClr val="lt1"/>
        </a:fillRef>
        <a:effectRef idx="0">
          <a:schemeClr val="accent2"/>
        </a:effectRef>
        <a:fontRef idx="minor">
          <a:schemeClr val="dk1"/>
        </a:fontRef>
      </a:style>
    </a:txDef>
  </a:objectDefaults>
  <a:extraClrSchemeLst/>
  <a:extLst>
    <a:ext uri="{05A4C25C-085E-4340-85A3-A5531E510DB2}">
      <thm15:themeFamily xmlns:thm15="http://schemas.microsoft.com/office/thememl/2012/main" name="Employee orientation presentation.potx" id="{491EEBB4-C6D7-44F0-B46D-F66FCB26A43F}" vid="{9EC79041-D990-4C58-BA79-875FFA2E4A37}"/>
    </a:ext>
  </a:extLst>
</a:theme>
</file>

<file path=ppt/theme/theme2.xml><?xml version="1.0" encoding="utf-8"?>
<a:theme xmlns:a="http://schemas.openxmlformats.org/drawingml/2006/main" name="Office Theme">
  <a:themeElements>
    <a:clrScheme name="Marquee">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fontScheme name="Cambria-Calibri">
      <a:majorFont>
        <a:latin typeface="Cambria" panose="02040503050406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Marquee">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fontScheme name="Cambria-Calibri">
      <a:majorFont>
        <a:latin typeface="Cambria" panose="02040503050406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Employee orientation presentation</Template>
  <TotalTime>118</TotalTime>
  <Words>723</Words>
  <Application>Microsoft Office PowerPoint</Application>
  <PresentationFormat>Widescreen</PresentationFormat>
  <Paragraphs>63</Paragraphs>
  <Slides>12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Cambria</vt:lpstr>
      <vt:lpstr>Employee orientation presentation</vt:lpstr>
      <vt:lpstr>Welcome!</vt:lpstr>
      <vt:lpstr>Scenario:</vt:lpstr>
      <vt:lpstr>3.1 criteria:</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Summarise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dc:title>
  <dc:creator>James Shepherd</dc:creator>
  <cp:lastModifiedBy>James Shepherd</cp:lastModifiedBy>
  <cp:revision>23</cp:revision>
  <dcterms:created xsi:type="dcterms:W3CDTF">2021-06-04T06:43:06Z</dcterms:created>
  <dcterms:modified xsi:type="dcterms:W3CDTF">2021-06-07T12:50:28Z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74063500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