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19" r:id="rId3"/>
    <p:sldId id="328" r:id="rId4"/>
    <p:sldId id="330" r:id="rId5"/>
    <p:sldId id="331" r:id="rId6"/>
    <p:sldId id="332" r:id="rId7"/>
    <p:sldId id="333" r:id="rId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6" autoAdjust="0"/>
  </p:normalViewPr>
  <p:slideViewPr>
    <p:cSldViewPr snapToGrid="0" snapToObjects="1"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7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9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33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6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81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0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25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87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07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76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03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C41E0-57EE-7642-A954-9951B2ACD86B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1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source=images&amp;cd=&amp;cad=rja&amp;uact=8&amp;ved=0ahUKEwjF9p_ogdHRAhWHVRQKHU1VAS0QjRwIBw&amp;url=http://www.jewishjournal.com/tag/danny%2Belfman&amp;bvm=bv.144224172,d.ZGg&amp;psig=AFQjCNHkxKtn4zbWdZx2scIrphyUbgPruA&amp;ust=1485011688916172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CpbOahdHRAhWCHxoKHbBLCXEQjRwIBw&amp;url=https://www.lego.com/en-us/dccomicssuperheroes/characters/batman-d35ee34c730f46c295df9d4610d35ee2&amp;bvm=bv.144224172,d.d2s&amp;psig=AFQjCNGfaN6OhamYWy3vWoNUezFSAxlLfA&amp;ust=148501260378049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&amp;esrc=s&amp;source=images&amp;cd=&amp;cad=rja&amp;uact=8&amp;ved=0ahUKEwiks-zSgtHRAhWGPBQKHUupDaMQjRwIBw&amp;url=http://tmlarts.com/danny-elfman/&amp;bvm=bv.144224172,d.ZGg&amp;psig=AFQjCNHkxKtn4zbWdZx2scIrphyUbgPruA&amp;ust=148501168891617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.uk/url?sa=i&amp;rct=j&amp;q=&amp;esrc=s&amp;source=images&amp;cd=&amp;cad=rja&amp;uact=8&amp;ved=0ahUKEwjx1t-JhdHRAhXLSRoKHQqpBMYQjRwIBw&amp;url=https://www.amazon.co.uk/Batman-Returns-Two-Disc-Special-DVD/dp/B000A8NYSW&amp;psig=AFQjCNG-wyj75YZAjezJkV7TDHBDWizKkQ&amp;ust=148501256799107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hyperlink" Target="http://www.google.co.uk/url?sa=i&amp;rct=j&amp;q=&amp;esrc=s&amp;source=images&amp;cd=&amp;cad=rja&amp;uact=8&amp;ved=0ahUKEwj_8qfEhtHRAhVDXBoKHVAUD4YQjRwIBw&amp;url=http://www.denofgeek.com/us/movies/batman/241923/batman-returns-the-greatest-anti-christmas-gift-of-all&amp;bvm=bv.144224172,d.d2s&amp;psig=AFQjCNFjcv7UyiivyPxD7fMpWsDiiopEXw&amp;ust=148501296228923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ved=0ahUKEwiO3s_lhtHRAhVFcBoKHdflC-IQjRwIBw&amp;url=http://sequart.org/magazine/50715/politics-of-batman-part-5-batman-returns-enron-american-democracy/&amp;bvm=bv.144224172,d.d2s&amp;psig=AFQjCNE86H_06I01CydPwLjHt5UXypn-WQ&amp;ust=1485013033566929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google.co.uk/url?sa=i&amp;rct=j&amp;q=&amp;esrc=s&amp;source=images&amp;cd=&amp;cad=rja&amp;uact=8&amp;ved=0ahUKEwiJspfShtHRAhXCqxoKHapEChEQjRwIBw&amp;url=http://halloween.adapstar.com/batman-returns-catwoman-halloween-costume/&amp;bvm=bv.144224172,d.d2s&amp;psig=AFQjCNG4QAeXRVpPqQFuo_9a_zvZpUH48w&amp;ust=1485012989007197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8.jpeg"/><Relationship Id="rId7" Type="http://schemas.openxmlformats.org/officeDocument/2006/relationships/hyperlink" Target="http://www.google.co.uk/url?sa=i&amp;rct=j&amp;q=&amp;esrc=s&amp;source=images&amp;cd=&amp;cad=rja&amp;uact=8&amp;ved=0ahUKEwid4bWXiNHRAhVLVRoKHT9QAW4QjRwIBw&amp;url=http://www.rushdenheritage.co.uk/commerce/ExpressDryCleaners-MrMills.html&amp;bvm=bv.144224172,d.d2s&amp;psig=AFQjCNGRvQA3XQ2V1sph8YbG7oDFB594kA&amp;ust=1485013398199086" TargetMode="External"/><Relationship Id="rId2" Type="http://schemas.openxmlformats.org/officeDocument/2006/relationships/hyperlink" Target="http://www.google.co.uk/url?sa=i&amp;rct=j&amp;q=&amp;esrc=s&amp;source=images&amp;cd=&amp;cad=rja&amp;uact=8&amp;ved=0ahUKEwj3wu_mh9HRAhUCWBoKHeD7ApYQjRwIBw&amp;url=http://usa.yamaha.com/products/musical-instruments/keyboards/celesta/celesta_5a/&amp;bvm=bv.144224172,d.d2s&amp;psig=AFQjCNEoJ_bxbSOseJDvWz_jLVTFEdbKlg&amp;ust=148501329663114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ved=0ahUKEwi1y42GiNHRAhUJuhoKHa9tAEcQjRwIBw&amp;url=http://www.californiapercussionrental.com/products-page/mallet-instrument-rental/tubular-bells-chimes-rental-adams-symphonic-1-5-octave-c4-f5&amp;bvm=bv.144224172,d.d2s&amp;psig=AFQjCNGcB_2RDq_uMNfxTEBtKSUnd7VNkw&amp;ust=1485013370786950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www.google.co.uk/url?sa=i&amp;rct=j&amp;q=&amp;esrc=s&amp;source=images&amp;cd=&amp;cad=rja&amp;uact=8&amp;ved=0ahUKEwjur4n5h9HRAhXEiRoKHdcuAU0QjRwIBw&amp;url=http://www.interstatemusic.com/34981-Rhythm-Band-RB602-Temple-Blocks-with-Stand-and-Mallet-RB602.aspx&amp;bvm=bv.144224172,d.d2s&amp;psig=AFQjCNG6NdSwW77WuDdIg6PgP2lC7qbH0A&amp;ust=148501334304946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uRQMY8JjrA" TargetMode="External"/><Relationship Id="rId2" Type="http://schemas.openxmlformats.org/officeDocument/2006/relationships/hyperlink" Target="https://www.youtube.com/watch?v=E_L04BPyxY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wNWy3YmM3K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19775" y="4160580"/>
            <a:ext cx="31622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Reprise Stamp" panose="02000000000000000000" pitchFamily="2" charset="0"/>
              </a:rPr>
              <a:t>DANNY ELFMAN: BATMAN RETURNS</a:t>
            </a:r>
            <a:endParaRPr lang="en-US" sz="1600" dirty="0">
              <a:latin typeface="Reprise Stamp" panose="02000000000000000000" pitchFamily="2" charset="0"/>
            </a:endParaRPr>
          </a:p>
        </p:txBody>
      </p:sp>
      <p:sp>
        <p:nvSpPr>
          <p:cNvPr id="2" name="AutoShape 2" descr="Berlioz: Harold en Italie (Harold in Italy), Op. 16; Rob Roy Overture; Le Corsaire (The Corsair) Overture, Op. 21"/>
          <p:cNvSpPr>
            <a:spLocks noChangeAspect="1" noChangeArrowheads="1"/>
          </p:cNvSpPr>
          <p:nvPr/>
        </p:nvSpPr>
        <p:spPr bwMode="auto">
          <a:xfrm>
            <a:off x="92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 descr="Image result for DANNY ELFMA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60338"/>
            <a:ext cx="5530972" cy="655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atma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400923" y="0"/>
            <a:ext cx="1742016" cy="232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89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900" y="215770"/>
            <a:ext cx="869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600" dirty="0" smtClean="0">
                <a:latin typeface="Reprise Stamp" panose="02000000000000000000" pitchFamily="2" charset="0"/>
              </a:rPr>
              <a:t>Danny </a:t>
            </a:r>
            <a:r>
              <a:rPr lang="en-GB" sz="4600" dirty="0" err="1" smtClean="0">
                <a:latin typeface="Reprise Stamp" panose="02000000000000000000" pitchFamily="2" charset="0"/>
              </a:rPr>
              <a:t>elfman</a:t>
            </a:r>
            <a:endParaRPr lang="en-GB" sz="4600" dirty="0">
              <a:latin typeface="Reprise Stamp" panose="02000000000000000000" pitchFamily="2" charset="0"/>
            </a:endParaRPr>
          </a:p>
        </p:txBody>
      </p:sp>
      <p:sp>
        <p:nvSpPr>
          <p:cNvPr id="9" name="AutoShape 6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215900" y="-6873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15898" y="1258877"/>
            <a:ext cx="481330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Born in Los Angeles in 1953</a:t>
            </a:r>
          </a:p>
          <a:p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No formal music education – learnt to write through being an avid cinema goer</a:t>
            </a:r>
          </a:p>
          <a:p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Best know for his association with Tim Burton e.g. The Nightmare Before Christmas and Beetlejuice</a:t>
            </a:r>
          </a:p>
          <a:p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His music is characterised by: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dirty="0"/>
              <a:t>D</a:t>
            </a:r>
            <a:r>
              <a:rPr lang="en-GB" dirty="0" smtClean="0"/>
              <a:t>ark orchestral scores often in minor keys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dirty="0" smtClean="0"/>
              <a:t>Melodies in middle of the texture often on brass, woodwind or strings in their lower registers</a:t>
            </a:r>
          </a:p>
          <a:p>
            <a:pPr lvl="1"/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Like many film composers, his music is orchestrated by studio arrangers</a:t>
            </a:r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2050" name="Picture 2" descr="Image result for DANNY ELFMA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184149"/>
            <a:ext cx="3670300" cy="651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492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900" y="215770"/>
            <a:ext cx="869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Reprise Stamp" panose="02000000000000000000" pitchFamily="2" charset="0"/>
              </a:rPr>
              <a:t>Batman returns</a:t>
            </a:r>
            <a:endParaRPr lang="en-GB" sz="4800" dirty="0">
              <a:latin typeface="Reprise Stamp" panose="02000000000000000000" pitchFamily="2" charset="0"/>
            </a:endParaRPr>
          </a:p>
        </p:txBody>
      </p:sp>
      <p:sp>
        <p:nvSpPr>
          <p:cNvPr id="9" name="AutoShape 6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215900" y="-6873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15900" y="1258875"/>
            <a:ext cx="4937125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Released in 1992, sequel to Batman (1989).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Directed by Tim Burton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American film based on the comic-book superhero Batman, a mysterious figure who takes crime fighting into his own hands.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Storyline: Business tycoon Max </a:t>
            </a:r>
            <a:r>
              <a:rPr lang="en-GB" dirty="0" err="1" smtClean="0"/>
              <a:t>Shreck</a:t>
            </a:r>
            <a:r>
              <a:rPr lang="en-GB" dirty="0" smtClean="0"/>
              <a:t> teams up with </a:t>
            </a:r>
            <a:r>
              <a:rPr lang="en-GB" dirty="0" err="1" smtClean="0"/>
              <a:t>Catwoman</a:t>
            </a:r>
            <a:r>
              <a:rPr lang="en-GB" dirty="0" smtClean="0"/>
              <a:t> and Penguin in his plan to take over Gotham City.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This was a much darker adaptation of the cartoon character. Burton created a character with an almost dual personality – one that had the potential to be both villain and hero.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3074" name="Picture 2" descr="Image result for batman returns dv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58875"/>
            <a:ext cx="3581400" cy="522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631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900" y="215770"/>
            <a:ext cx="521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Reprise Stamp" panose="02000000000000000000" pitchFamily="2" charset="0"/>
              </a:rPr>
              <a:t>Batman returns</a:t>
            </a:r>
            <a:endParaRPr lang="en-GB" sz="4000" dirty="0">
              <a:latin typeface="Reprise Stamp" panose="02000000000000000000" pitchFamily="2" charset="0"/>
            </a:endParaRPr>
          </a:p>
        </p:txBody>
      </p:sp>
      <p:sp>
        <p:nvSpPr>
          <p:cNvPr id="9" name="AutoShape 6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215900" y="-6873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15901" y="1258875"/>
            <a:ext cx="5089524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 smtClean="0"/>
              <a:t>Elfman</a:t>
            </a:r>
            <a:r>
              <a:rPr lang="en-GB" dirty="0" smtClean="0"/>
              <a:t> scores much of his music around leitmotifs then develops them throughout the score.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It is likely that </a:t>
            </a:r>
            <a:r>
              <a:rPr lang="en-GB" dirty="0" err="1" smtClean="0"/>
              <a:t>Elfman</a:t>
            </a:r>
            <a:r>
              <a:rPr lang="en-GB" dirty="0"/>
              <a:t> </a:t>
            </a:r>
            <a:r>
              <a:rPr lang="en-GB" dirty="0" smtClean="0"/>
              <a:t>took influence from composers such as Bernard </a:t>
            </a:r>
            <a:r>
              <a:rPr lang="en-GB" dirty="0" err="1" smtClean="0"/>
              <a:t>Herrman</a:t>
            </a:r>
            <a:r>
              <a:rPr lang="en-GB" dirty="0" smtClean="0"/>
              <a:t> (e.g. Psycho).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Each of the three main characters – Batman, </a:t>
            </a:r>
            <a:r>
              <a:rPr lang="en-GB" dirty="0" err="1" smtClean="0"/>
              <a:t>Catwoman</a:t>
            </a:r>
            <a:r>
              <a:rPr lang="en-GB" dirty="0" smtClean="0"/>
              <a:t> and Penguin – has their own theme. (Only the Batman and Penguin themes appear in the set work we are studying).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The </a:t>
            </a:r>
            <a:r>
              <a:rPr lang="en-GB" dirty="0" err="1" smtClean="0"/>
              <a:t>Catwoman</a:t>
            </a:r>
            <a:r>
              <a:rPr lang="en-GB" dirty="0" smtClean="0"/>
              <a:t> and Penguin themes are similar and could be argued that they are a variation of each other. However they are often given very different instrumentation to represent their character. 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4098" name="Picture 2" descr="Image result for batman returns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88"/>
          <a:stretch/>
        </p:blipFill>
        <p:spPr bwMode="auto">
          <a:xfrm>
            <a:off x="5591176" y="147068"/>
            <a:ext cx="3411653" cy="222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batman returns catwoman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5"/>
          <a:stretch/>
        </p:blipFill>
        <p:spPr bwMode="auto">
          <a:xfrm>
            <a:off x="5591175" y="2515387"/>
            <a:ext cx="3411655" cy="192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batman returns penguin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8" b="22202"/>
          <a:stretch/>
        </p:blipFill>
        <p:spPr bwMode="auto">
          <a:xfrm>
            <a:off x="5591176" y="4591048"/>
            <a:ext cx="3411654" cy="208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403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900" y="215770"/>
            <a:ext cx="521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Reprise Stamp" panose="02000000000000000000" pitchFamily="2" charset="0"/>
              </a:rPr>
              <a:t>instrumentation</a:t>
            </a:r>
            <a:endParaRPr lang="en-GB" sz="4000" dirty="0">
              <a:latin typeface="Reprise Stamp" panose="02000000000000000000" pitchFamily="2" charset="0"/>
            </a:endParaRPr>
          </a:p>
        </p:txBody>
      </p:sp>
      <p:sp>
        <p:nvSpPr>
          <p:cNvPr id="9" name="AutoShape 6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215900" y="-6873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15901" y="1258875"/>
            <a:ext cx="834707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 smtClean="0"/>
              <a:t>Elfman’s</a:t>
            </a:r>
            <a:r>
              <a:rPr lang="en-GB" dirty="0" smtClean="0"/>
              <a:t> approach to scoring has a strong resemblance to classical film scoring and to that of John Williams (e.g. ET, Superman, Star Wars).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The main themes are written in a large orchestral score, including: pipe organ, harp, celeste, accordion, vibraphone, temple blocks, tubular bells, sleigh bells, xylophone, marimba, piano, fairground steam organ, synth choir and choir. 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5124" name="Picture 4" descr="Image result for celesta instrumen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3" y="3244850"/>
            <a:ext cx="31432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temple block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3" y="3675856"/>
            <a:ext cx="2090091" cy="23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0" descr="Image result for tubular bells instrument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42863" y="-2773363"/>
            <a:ext cx="3638550" cy="578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32" name="Picture 12" descr="Image result for fairground steam organ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3675856"/>
            <a:ext cx="3216534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412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900" y="215770"/>
            <a:ext cx="521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Reprise Stamp" panose="02000000000000000000" pitchFamily="2" charset="0"/>
              </a:rPr>
              <a:t>instrumentation</a:t>
            </a:r>
            <a:endParaRPr lang="en-GB" sz="4000" dirty="0">
              <a:latin typeface="Reprise Stamp" panose="02000000000000000000" pitchFamily="2" charset="0"/>
            </a:endParaRPr>
          </a:p>
        </p:txBody>
      </p:sp>
      <p:sp>
        <p:nvSpPr>
          <p:cNvPr id="9" name="AutoShape 6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215900" y="-6873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15901" y="1258875"/>
            <a:ext cx="83470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 smtClean="0"/>
              <a:t>Elfman</a:t>
            </a:r>
            <a:r>
              <a:rPr lang="en-GB" sz="2000" dirty="0" smtClean="0"/>
              <a:t> gives very detailed performance direction with regards to dynamics, articulation and phrasing.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 orchestral writing here includes many playing techniques: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2826544"/>
            <a:ext cx="30289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Strings: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Arco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Pizzicato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Tremolo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Glissandi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Mutes (con </a:t>
            </a:r>
            <a:r>
              <a:rPr lang="en-GB" sz="2400" dirty="0" err="1"/>
              <a:t>sord</a:t>
            </a:r>
            <a:r>
              <a:rPr lang="en-GB" sz="2400" dirty="0"/>
              <a:t>)</a:t>
            </a:r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562350" y="2759869"/>
            <a:ext cx="2514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Wind: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Oboe extreme vibrato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Stopped horns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Extreme lip trill in trumpet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Flutter tonguing</a:t>
            </a:r>
            <a:endParaRPr lang="en-GB" sz="2400" dirty="0"/>
          </a:p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381748" y="2776776"/>
            <a:ext cx="248602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Percussion: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Cymbal and timpani rolls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Snare drum with snare off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7878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Part 1 and 2 - </a:t>
            </a:r>
            <a:r>
              <a:rPr lang="en-GB" u="sng" dirty="0">
                <a:hlinkClick r:id="rId2"/>
              </a:rPr>
              <a:t>https://www.youtube.com/watch?v=E_L04BPyxYo</a:t>
            </a:r>
            <a:endParaRPr lang="en-GB" dirty="0"/>
          </a:p>
          <a:p>
            <a:r>
              <a:rPr lang="en-GB" dirty="0"/>
              <a:t>Vs Circus - </a:t>
            </a:r>
            <a:r>
              <a:rPr lang="en-GB" u="sng" dirty="0">
                <a:hlinkClick r:id="rId3"/>
              </a:rPr>
              <a:t>https://www.youtube.com/watch?v=muRQMY8JjrA</a:t>
            </a:r>
            <a:endParaRPr lang="en-GB" dirty="0"/>
          </a:p>
          <a:p>
            <a:r>
              <a:rPr lang="en-GB" dirty="0"/>
              <a:t>Rise and Fall - </a:t>
            </a:r>
            <a:r>
              <a:rPr lang="en-GB" u="sng" dirty="0">
                <a:hlinkClick r:id="rId4"/>
              </a:rPr>
              <a:t>https://www.youtube.com/watch?v=wNWy3YmM3Kw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016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2616</TotalTime>
  <Words>437</Words>
  <Application>Microsoft Office PowerPoint</Application>
  <PresentationFormat>On-screen Show (4:3)</PresentationFormat>
  <Paragraphs>70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godalming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MUSIC</dc:creator>
  <cp:lastModifiedBy>Ceilidh A. Botfield</cp:lastModifiedBy>
  <cp:revision>88</cp:revision>
  <cp:lastPrinted>2016-11-07T08:27:41Z</cp:lastPrinted>
  <dcterms:created xsi:type="dcterms:W3CDTF">2015-08-03T10:15:02Z</dcterms:created>
  <dcterms:modified xsi:type="dcterms:W3CDTF">2017-02-06T16:43:45Z</dcterms:modified>
</cp:coreProperties>
</file>