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9" r:id="rId3"/>
    <p:sldId id="328" r:id="rId4"/>
    <p:sldId id="283" r:id="rId5"/>
    <p:sldId id="327" r:id="rId6"/>
    <p:sldId id="329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6" autoAdjust="0"/>
  </p:normalViewPr>
  <p:slideViewPr>
    <p:cSldViewPr snapToGrid="0" snapToObjects="1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7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41E0-57EE-7642-A954-9951B2ACD86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e9973vq3RAhXDvxQKHWtbDPQQjRwIBw&amp;url=http%3A%2F%2Fwww.runmovies.eu%2Frachel-portman-on-the-legend-of-bagger-vance%2F&amp;psig=AFQjCNEtKBcLYzKU_FMhInKA_URKk6XwsA&amp;ust=148379114109183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source=images&amp;cd=&amp;cad=rja&amp;uact=8&amp;ved=0ahUKEwiBlaLZv63RAhWBuhQKHUw5Ce8QjRwIBw&amp;url=http%3A%2F%2Fwww.filmmusicsociety.org%2Fnews_events%2Ffeatures%2F2010%2F052410.html&amp;psig=AFQjCNEtKBcLYzKU_FMhInKA_URKk6XwsA&amp;ust=14837911410918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Aran3wq3RAhUBuhQKHR2MCu4QjRwIBw&amp;url=http%3A%2F%2Fwww.zimbio.com%2FRachel%2BPortman&amp;bvm=bv.142059868,d.d24&amp;psig=AFQjCNH1bHg_n8nKLqgdf-qNuJeA-oVVpA&amp;ust=14837922249573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iD3f6gwK3RAhXLtxQKHVlZC-0QjRwIBw&amp;url=http%3A%2F%2Fwww.moviepostershop.com%2Fthe-duchess-movie-poster-2008%2F&amp;bvm=bv.142059868,d.d24&amp;psig=AFQjCNGXZjhbGU_-cFynvGcbCwypfm-mDQ&amp;ust=14837915034819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ages&amp;cd=&amp;cad=rja&amp;uact=8&amp;ved=0ahUKEwjphurIw63RAhXIOxoKHX2oAIcQjRwIBw&amp;url=https%3A%2F%2Fwww.pinterest.com%2Fpin%2F5699937001523360%2F&amp;bvm=bv.142059868,d.d24&amp;psig=AFQjCNHVYR45djbsxYM57McKf8KmSgMiZA&amp;ust=148379232159059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0ahUKEwjoiPOnw63RAhXCWBQKHaxpBu0QjRwIBw&amp;url=http%3A%2F%2Fwww.hotflick.net%2Fpictures%2F008%2Fbig%2Ffhd008DCS_Keira_Knightley_013.html&amp;bvm=bv.142059868,d.d24&amp;psig=AFQjCNHVYR45djbsxYM57McKf8KmSgMiZA&amp;ust=14837923215905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0ahUKEwjT8Jaxw63RAhUFShQKHUCrBusQjRwIBw&amp;url=https%3A%2F%2Fwww.pinterest.com%2Fdesignbytherese%2Fthe-duchess-movie%2F&amp;bvm=bv.142059868,d.d24&amp;psig=AFQjCNHVYR45djbsxYM57McKf8KmSgMiZA&amp;ust=1483792321590599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sa=i&amp;rct=j&amp;q=&amp;esrc=s&amp;source=images&amp;cd=&amp;cad=rja&amp;uact=8&amp;ved=0ahUKEwjEwqu6w63RAhXEChoKHQVtAwQQjRwIBw&amp;url=http%3A%2F%2Fwww.aceshowbiz.com%2Fstill%2F00003516%2Fthe_duchess08.html&amp;bvm=bv.142059868,d.d24&amp;psig=AFQjCNHVYR45djbsxYM57McKf8KmSgMiZA&amp;ust=14837923215905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9775" y="4160580"/>
            <a:ext cx="3162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eprise Stamp" panose="02000000000000000000" pitchFamily="2" charset="0"/>
              </a:rPr>
              <a:t>Rachel </a:t>
            </a:r>
            <a:r>
              <a:rPr lang="en-US" sz="4000" dirty="0" err="1" smtClean="0">
                <a:latin typeface="Reprise Stamp" panose="02000000000000000000" pitchFamily="2" charset="0"/>
              </a:rPr>
              <a:t>portman</a:t>
            </a:r>
            <a:r>
              <a:rPr lang="en-US" sz="4000" dirty="0" smtClean="0">
                <a:latin typeface="Reprise Stamp" panose="02000000000000000000" pitchFamily="2" charset="0"/>
              </a:rPr>
              <a:t>: the duchess</a:t>
            </a:r>
            <a:endParaRPr lang="en-US" sz="1600" dirty="0">
              <a:latin typeface="Reprise Stamp" panose="02000000000000000000" pitchFamily="2" charset="0"/>
            </a:endParaRPr>
          </a:p>
        </p:txBody>
      </p:sp>
      <p:sp>
        <p:nvSpPr>
          <p:cNvPr id="2" name="AutoShape 2" descr="Berlioz: Harold en Italie (Harold in Italy), Op. 16; Rob Roy Overture; Le Corsaire (The Corsair) Overture, Op. 21"/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 result for rachel portma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14"/>
          <a:stretch/>
        </p:blipFill>
        <p:spPr bwMode="auto">
          <a:xfrm>
            <a:off x="152460" y="160337"/>
            <a:ext cx="5667316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Rachel </a:t>
            </a:r>
            <a:r>
              <a:rPr lang="en-GB" sz="4800" dirty="0" err="1" smtClean="0">
                <a:latin typeface="Reprise Stamp" panose="02000000000000000000" pitchFamily="2" charset="0"/>
              </a:rPr>
              <a:t>portman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4813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Born in 1960.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From Surrey. Educated at Charterhouse School and Oxford University.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Written the scores for many films. She mainly write for adaptations of literary classics and costume dramas, notably Emma, </a:t>
            </a:r>
            <a:r>
              <a:rPr lang="en-GB" sz="2000" dirty="0" err="1" smtClean="0"/>
              <a:t>Chocolat</a:t>
            </a:r>
            <a:r>
              <a:rPr lang="en-GB" sz="2000" dirty="0" smtClean="0"/>
              <a:t> and The Cider House Rules.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She has also written the musical ‘Little House on the Prairie’ and an opera ‘ The Little Prince’.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052" name="Picture 4" descr="Image result for rachel portm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85" y="1258877"/>
            <a:ext cx="3545157" cy="517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9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Rachel </a:t>
            </a:r>
            <a:r>
              <a:rPr lang="en-GB" sz="4800" dirty="0" err="1" smtClean="0">
                <a:latin typeface="Reprise Stamp" panose="02000000000000000000" pitchFamily="2" charset="0"/>
              </a:rPr>
              <a:t>portman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42259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She composes at the piano and orchestrates much of the music herself.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Her style often uses lush string based orchestrations, avoiding electronic instruments and synthesized sounds.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She won an Oscar for Best Original Score in the film Emma in 1996. She is the first female composer to win in this category.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She </a:t>
            </a:r>
            <a:r>
              <a:rPr lang="en-GB" sz="2000" dirty="0"/>
              <a:t>was awarded the OBE </a:t>
            </a:r>
            <a:r>
              <a:rPr lang="en-GB" sz="2000" dirty="0" smtClean="0"/>
              <a:t>in 2010</a:t>
            </a:r>
            <a:r>
              <a:rPr lang="en-GB" sz="2000" dirty="0"/>
              <a:t>.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098" name="Picture 2" descr="Image result for rachel portma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/>
          <a:stretch/>
        </p:blipFill>
        <p:spPr bwMode="auto">
          <a:xfrm>
            <a:off x="4943475" y="1422678"/>
            <a:ext cx="3852830" cy="44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3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The Duchess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4489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Historical romance, released in 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18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 costume drama based on Amanda Foreman’s biography of Georgiana Cavendish (1757-1806), Duchess of Devonshire.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is a chronicle of the life of the aristocrat focusing on her loveless marriage, her friendship with Lady Bess Foster and her affair with the politician Charles Grey. 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074" name="Picture 2" descr="Image result for the duchess 20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15770"/>
            <a:ext cx="3972224" cy="641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2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The Duchess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4489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Although it is set in the late 18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century, the score is not slavish pastiche of the music of that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References are made to the styles of the time, but Portman’s music is a 21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century adaptation of those styles combined with familiar movie underscoring.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score also contains movements by Beethoven and Haydn.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122" name="Picture 2" descr="Image result for the duchess 20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46086"/>
            <a:ext cx="3857625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2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he duchess 20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09805"/>
            <a:ext cx="6718300" cy="285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the duchess 200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1312"/>
            <a:ext cx="5073914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he duchess 200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41312"/>
            <a:ext cx="3867150" cy="622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01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258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MUSIC</dc:creator>
  <cp:lastModifiedBy>Ceilidh A. Botfield</cp:lastModifiedBy>
  <cp:revision>80</cp:revision>
  <cp:lastPrinted>2016-11-07T08:27:41Z</cp:lastPrinted>
  <dcterms:created xsi:type="dcterms:W3CDTF">2015-08-03T10:15:02Z</dcterms:created>
  <dcterms:modified xsi:type="dcterms:W3CDTF">2017-01-06T12:48:40Z</dcterms:modified>
</cp:coreProperties>
</file>