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319" r:id="rId3"/>
    <p:sldId id="333" r:id="rId4"/>
    <p:sldId id="328" r:id="rId5"/>
    <p:sldId id="336" r:id="rId6"/>
    <p:sldId id="337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6" autoAdjust="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89B3-3C09-491A-ACE1-A46DBA88CC8F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163D-0874-4222-82D1-2FA2F6C19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6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WxP-JwLrSAhWCORQKHTywB-IQjRwIBw&amp;url=https://www.amazon.co.uk/Hounds-Love-Kate-Bush/dp/B004VPAXHU&amp;bvm=bv.148747831,d.ZGg&amp;psig=AFQjCNGO3iyXECKwhUTzxCIGUygDpSItGg&amp;ust=14886361791138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source=images&amp;cd=&amp;cad=rja&amp;uact=8&amp;ved=0ahUKEwj8h_KixLrSAhVMOBQKHeX7Aq4QjRwIBw&amp;url=http%3A%2F%2Fdoctorwhogeneral.wikia.com%2Fwiki%2FKate_Bush&amp;bvm=bv.148747831,d.ZGg&amp;psig=AFQjCNGhTRNxuDu6xV1MnFVOR_t3QiN6ZA&amp;ust=14886373043236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nu_DqxLrSAhVFwxQKHdEjBI4QjRwIBw&amp;url=http%3A%2F%2Fwww.fashioneditoratlarge.com%2F2011%2F05%2Fthe-kate-bush-files%2F&amp;bvm=bv.148747831,d.ZGg&amp;psig=AFQjCNGhTRNxuDu6xV1MnFVOR_t3QiN6ZA&amp;ust=14886373043236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WxP-JwLrSAhWCORQKHTywB-IQjRwIBw&amp;url=https://www.amazon.co.uk/Hounds-Love-Kate-Bush/dp/B004VPAXHU&amp;bvm=bv.148747831,d.ZGg&amp;psig=AFQjCNGO3iyXECKwhUTzxCIGUygDpSItGg&amp;ust=14886361791138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i71p6hxrrSAhUCSBQKHa-ZB5QQjRwIBw&amp;url=http%3A%2F%2Fohbythewayblog.blogspot.com%2F2014%2F08%2Fthe-ninth-wave-by-kate-bush.html&amp;bvm=bv.148747831,d.ZGg&amp;psig=AFQjCNGBXmgy6bUUh1PKSyQ-7HNwAAl4SQ&amp;ust=14886378297364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sy9fTx7rSAhWBORQKHUAgCqsQjRwIBw&amp;url=https%3A%2F%2Fwww.pinterest.com%2Fpin%2F67202219417331620%2F&amp;bvm=bv.148747831,d.ZGg&amp;psig=AFQjCNF_Ow4GXaW6qi-Jqiq7jWnRZN_bvw&amp;ust=148863818137202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iH9J-tx7rSAhVDwxQKHWHRDsIQjRwIBw&amp;url=http%3A%2F%2Fwww.vintagesynth.com%2Fmisc%2Ffairlight_cmi.php&amp;bvm=bv.148747831,d.ZGg&amp;psig=AFQjCNHUwR_A8ln1_sGTv6sVq9Fs312rvg&amp;ust=14886381349974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Ey4bmx7rSAhXGuxQKHeb2Cy0QjRwIBw&amp;url=http%3A%2F%2Fwww.dirkcampbell.co.uk%2FUilleann_pipes.html&amp;bvm=bv.148747831,d.ZGg&amp;psig=AFQjCNFEAtzwCgr8i9sn4pjyEFWexXeJPQ&amp;ust=1488638254678951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://www.google.co.uk/url?sa=i&amp;rct=j&amp;q=&amp;esrc=s&amp;source=images&amp;cd=&amp;cad=rja&amp;uact=8&amp;ved=0ahUKEwjJlfq2x7rSAhVCGhQKHa53DJIQjRwIBw&amp;url=http%3A%2F%2Fviser.no%2F2015%2Flearning-greek-bouzouki-instruction-dvd%2F&amp;bvm=bv.148747831,d.ZGg&amp;psig=AFQjCNE4w7ZWDq-gzO9fqh-aFRalXCjyuQ&amp;ust=1488638156322210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6900" y="4088487"/>
            <a:ext cx="330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eprise Stamp" panose="02000000000000000000" pitchFamily="2" charset="0"/>
              </a:rPr>
              <a:t>Kate bush: hounds of love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Image result for kate bush hounds of lov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33375"/>
            <a:ext cx="5295901" cy="62865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 smtClean="0">
                <a:latin typeface="Reprise Stamp" panose="02000000000000000000" pitchFamily="2" charset="0"/>
              </a:rPr>
              <a:t>Kate bush</a:t>
            </a:r>
            <a:endParaRPr lang="en-GB" sz="46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349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Born in 1958 in Kent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Performer and composer of </a:t>
            </a:r>
            <a:r>
              <a:rPr lang="en-GB" b="1" dirty="0" smtClean="0">
                <a:solidFill>
                  <a:srgbClr val="FF0000"/>
                </a:solidFill>
              </a:rPr>
              <a:t>progressive rock.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Wrote songs and performed as a teenager.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Pink Floyd guitarist Dave Gilmour heard her music on a demo tape and encouraged EMI to sign her at the age of 16!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First album </a:t>
            </a:r>
            <a:r>
              <a:rPr lang="en-GB" i="1" dirty="0" smtClean="0"/>
              <a:t>Kick Inside </a:t>
            </a:r>
            <a:r>
              <a:rPr lang="en-GB" dirty="0" smtClean="0"/>
              <a:t>released in 1978 had huge commercial success and included her most famous single Wuthering Heights.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26" name="Picture 2" descr="Image result for kate bus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14968"/>
          <a:stretch/>
        </p:blipFill>
        <p:spPr bwMode="auto">
          <a:xfrm>
            <a:off x="4886324" y="760412"/>
            <a:ext cx="4029076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 smtClean="0">
                <a:latin typeface="Reprise Stamp" panose="02000000000000000000" pitchFamily="2" charset="0"/>
              </a:rPr>
              <a:t>Kate bush</a:t>
            </a:r>
            <a:endParaRPr lang="en-GB" sz="46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3497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 well as singing and playing keyboards, Bush is a trained dancer and mime artist.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She produces a unique sound, combining her distinctive voice with musical experimentation and interesting instrumentation.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Visual presentation is an important element of her live shows, which are notable fo</a:t>
            </a:r>
            <a:r>
              <a:rPr lang="en-GB" dirty="0" smtClean="0"/>
              <a:t>r their use of dance, mime and elaborate stage sets.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Her songs often deal with unusual subjects, her complex imagery draws inspiration from writers including Emily Bronte, J.R.R. Tolkien and Stephen King.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0" name="Picture 2" descr="Image result for kate bu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631268"/>
            <a:ext cx="41338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Hounds of love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352550"/>
            <a:ext cx="4765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Released in </a:t>
            </a:r>
            <a:r>
              <a:rPr lang="en-GB" sz="2000" dirty="0" smtClean="0"/>
              <a:t>1985 to wide critical acclaim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was recorded in her private studio where she had near control of the production process, acting as songwriter, performer and producer.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first side of the vinyl ‘Hounds of Love’, consists of 5 progressive rock songs, whilst the music on second side ‘The Ninth Wave’, is loosely based on Tennyson’s poetic work Idylls of the King.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Image result for kate bush hounds of lov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095500"/>
            <a:ext cx="3503930" cy="38277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63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Hounds of love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352550"/>
            <a:ext cx="3917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‘The Ninth Wave’ could be described as a mini concept album, linking seven different tracks together through lyrical or musical ideas.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‘The Ninth Wave’ is about the thoughts of a person drifting alone in the sea at night, battling to stay awake and slipping in and out of consciousness.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includes the songs ‘And Dream of Sheep’ and ‘Under Ice’.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074" name="Picture 2" descr="Image result for kate bush  the ninth wa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600200"/>
            <a:ext cx="4106053" cy="46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airlight cm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6" y="697943"/>
            <a:ext cx="2994283" cy="23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instrumentation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352550"/>
            <a:ext cx="39179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central instrument on Hounds of Love is the </a:t>
            </a:r>
            <a:r>
              <a:rPr lang="en-GB" sz="2000" dirty="0" err="1" smtClean="0"/>
              <a:t>Fairlight</a:t>
            </a:r>
            <a:r>
              <a:rPr lang="en-GB" sz="2000" dirty="0" smtClean="0"/>
              <a:t> CMI (Computer Musical Instrument), which was then the latest in synthesizer technology.</a:t>
            </a:r>
          </a:p>
          <a:p>
            <a:endParaRPr lang="en-GB" sz="2000" dirty="0"/>
          </a:p>
          <a:p>
            <a:r>
              <a:rPr lang="en-GB" sz="2000" dirty="0" smtClean="0"/>
              <a:t>It was the first commercially available sampler, also capable of sequencing and synthesising as well as sampling.</a:t>
            </a:r>
          </a:p>
          <a:p>
            <a:endParaRPr lang="en-GB" sz="2000" dirty="0"/>
          </a:p>
          <a:p>
            <a:r>
              <a:rPr lang="en-GB" sz="2000" dirty="0" smtClean="0"/>
              <a:t>Hounds of Love combines folk instruments (bouzouki, balalaika &amp; </a:t>
            </a:r>
            <a:r>
              <a:rPr lang="en-GB" sz="2000" dirty="0" err="1" smtClean="0"/>
              <a:t>uilleann</a:t>
            </a:r>
            <a:r>
              <a:rPr lang="en-GB" sz="2000" dirty="0" smtClean="0"/>
              <a:t> pipes) with the </a:t>
            </a:r>
            <a:r>
              <a:rPr lang="en-GB" sz="2000" dirty="0" err="1" smtClean="0"/>
              <a:t>Fairlight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100" name="Picture 4" descr="Image result for bouzouk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9837">
            <a:off x="3710490" y="2213940"/>
            <a:ext cx="2875689" cy="15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uilleann pip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428907"/>
            <a:ext cx="2144649" cy="21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/>
          <a:stretch/>
        </p:blipFill>
        <p:spPr bwMode="auto">
          <a:xfrm>
            <a:off x="6781799" y="3038475"/>
            <a:ext cx="2257425" cy="3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6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374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97</cp:revision>
  <cp:lastPrinted>2017-03-03T14:42:50Z</cp:lastPrinted>
  <dcterms:created xsi:type="dcterms:W3CDTF">2015-08-03T10:15:02Z</dcterms:created>
  <dcterms:modified xsi:type="dcterms:W3CDTF">2017-03-03T15:36:29Z</dcterms:modified>
</cp:coreProperties>
</file>