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p:cViewPr varScale="1">
        <p:scale>
          <a:sx n="76" d="100"/>
          <a:sy n="76" d="100"/>
        </p:scale>
        <p:origin x="12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12/12/2017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12/12/2017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12/12/2017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elegraph.co.uk/culture/tvandradio/11775435/Humans-Gemma-Chan-Youre-more-likely-to-see-an-alien-in-a-Hollywood-film-than-an-Asian-woma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Humans</a:t>
            </a:r>
            <a:endParaRPr lang="en-GB" dirty="0"/>
          </a:p>
        </p:txBody>
      </p:sp>
      <p:sp>
        <p:nvSpPr>
          <p:cNvPr id="3" name="Subtitle 2"/>
          <p:cNvSpPr>
            <a:spLocks noGrp="1"/>
          </p:cNvSpPr>
          <p:nvPr>
            <p:ph type="subTitle" idx="1"/>
          </p:nvPr>
        </p:nvSpPr>
        <p:spPr/>
        <p:txBody>
          <a:bodyPr/>
          <a:lstStyle/>
          <a:p>
            <a:r>
              <a:rPr lang="en-GB" dirty="0" smtClean="0"/>
              <a:t>Representation</a:t>
            </a:r>
            <a:endParaRPr lang="en-GB" dirty="0"/>
          </a:p>
        </p:txBody>
      </p:sp>
    </p:spTree>
    <p:extLst>
      <p:ext uri="{BB962C8B-B14F-4D97-AF65-F5344CB8AC3E}">
        <p14:creationId xmlns:p14="http://schemas.microsoft.com/office/powerpoint/2010/main" val="115599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You will need to consider:</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The </a:t>
            </a:r>
            <a:r>
              <a:rPr lang="en-GB" dirty="0"/>
              <a:t>way events, issues, individuals (including self-representation) and social groups (</a:t>
            </a:r>
            <a:r>
              <a:rPr lang="en-GB" dirty="0" smtClean="0"/>
              <a:t>including social </a:t>
            </a:r>
            <a:r>
              <a:rPr lang="en-GB" dirty="0"/>
              <a:t>identity) are represented through processes of selection and combination</a:t>
            </a:r>
          </a:p>
          <a:p>
            <a:r>
              <a:rPr lang="en-GB" dirty="0" smtClean="0"/>
              <a:t>The </a:t>
            </a:r>
            <a:r>
              <a:rPr lang="en-GB" dirty="0"/>
              <a:t>effect of social and cultural context on representations</a:t>
            </a:r>
          </a:p>
          <a:p>
            <a:r>
              <a:rPr lang="en-GB" dirty="0" smtClean="0"/>
              <a:t>How </a:t>
            </a:r>
            <a:r>
              <a:rPr lang="en-GB" dirty="0"/>
              <a:t>and why stereotypes can be used positively and negatively</a:t>
            </a:r>
          </a:p>
          <a:p>
            <a:r>
              <a:rPr lang="en-GB" dirty="0" smtClean="0"/>
              <a:t>How </a:t>
            </a:r>
            <a:r>
              <a:rPr lang="en-GB" dirty="0"/>
              <a:t>and why particular social groups, in a national and global context, may be </a:t>
            </a:r>
            <a:r>
              <a:rPr lang="en-GB" dirty="0" smtClean="0"/>
              <a:t>underrepresented or </a:t>
            </a:r>
            <a:r>
              <a:rPr lang="en-GB" dirty="0"/>
              <a:t>misrepresented</a:t>
            </a:r>
          </a:p>
          <a:p>
            <a:r>
              <a:rPr lang="en-GB" dirty="0" smtClean="0"/>
              <a:t>How </a:t>
            </a:r>
            <a:r>
              <a:rPr lang="en-GB" dirty="0"/>
              <a:t>media representations convey values, attitudes and beliefs about the world and </a:t>
            </a:r>
            <a:r>
              <a:rPr lang="en-GB" dirty="0" smtClean="0"/>
              <a:t>how these </a:t>
            </a:r>
            <a:r>
              <a:rPr lang="en-GB" dirty="0"/>
              <a:t>may be systematically reinforced across a wide range of media representations</a:t>
            </a:r>
          </a:p>
          <a:p>
            <a:r>
              <a:rPr lang="en-GB" dirty="0" smtClean="0"/>
              <a:t>How </a:t>
            </a:r>
            <a:r>
              <a:rPr lang="en-GB" dirty="0"/>
              <a:t>audiences respond to and interpret media representations</a:t>
            </a:r>
          </a:p>
          <a:p>
            <a:r>
              <a:rPr lang="en-GB" dirty="0" smtClean="0"/>
              <a:t>Theories </a:t>
            </a:r>
            <a:r>
              <a:rPr lang="en-GB" dirty="0"/>
              <a:t>of representation (including Hall)</a:t>
            </a:r>
            <a:endParaRPr lang="en-GB" dirty="0"/>
          </a:p>
        </p:txBody>
      </p:sp>
    </p:spTree>
    <p:extLst>
      <p:ext uri="{BB962C8B-B14F-4D97-AF65-F5344CB8AC3E}">
        <p14:creationId xmlns:p14="http://schemas.microsoft.com/office/powerpoint/2010/main" val="5765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How are representations constructed/encoded?</a:t>
            </a:r>
            <a:endParaRPr lang="en-GB" dirty="0"/>
          </a:p>
        </p:txBody>
      </p:sp>
      <p:sp>
        <p:nvSpPr>
          <p:cNvPr id="3" name="Content Placeholder 2"/>
          <p:cNvSpPr>
            <a:spLocks noGrp="1"/>
          </p:cNvSpPr>
          <p:nvPr>
            <p:ph idx="1"/>
          </p:nvPr>
        </p:nvSpPr>
        <p:spPr>
          <a:xfrm>
            <a:off x="1069848" y="2121408"/>
            <a:ext cx="7954042" cy="4050792"/>
          </a:xfrm>
        </p:spPr>
        <p:txBody>
          <a:bodyPr>
            <a:normAutofit/>
          </a:bodyPr>
          <a:lstStyle/>
          <a:p>
            <a:r>
              <a:rPr lang="en-GB" dirty="0" smtClean="0"/>
              <a:t>Narrative </a:t>
            </a:r>
            <a:r>
              <a:rPr lang="en-GB" dirty="0"/>
              <a:t>: e.g. audiences identify/empathise </a:t>
            </a:r>
            <a:r>
              <a:rPr lang="en-GB" dirty="0" smtClean="0"/>
              <a:t>with characters </a:t>
            </a:r>
            <a:r>
              <a:rPr lang="en-GB" dirty="0"/>
              <a:t>through narrative positioning</a:t>
            </a:r>
          </a:p>
          <a:p>
            <a:r>
              <a:rPr lang="en-GB" dirty="0" smtClean="0"/>
              <a:t>Humour </a:t>
            </a:r>
            <a:r>
              <a:rPr lang="en-GB" dirty="0"/>
              <a:t>- dialogue</a:t>
            </a:r>
          </a:p>
          <a:p>
            <a:r>
              <a:rPr lang="en-GB" dirty="0" smtClean="0"/>
              <a:t>Technical </a:t>
            </a:r>
            <a:r>
              <a:rPr lang="en-GB" dirty="0"/>
              <a:t>codes (language) – camera, editing, audio. </a:t>
            </a:r>
            <a:r>
              <a:rPr lang="en-GB" dirty="0" smtClean="0"/>
              <a:t>Look at </a:t>
            </a:r>
            <a:r>
              <a:rPr lang="en-GB" dirty="0"/>
              <a:t>use of deep/shallow focus.</a:t>
            </a:r>
          </a:p>
          <a:p>
            <a:r>
              <a:rPr lang="en-GB" dirty="0" smtClean="0"/>
              <a:t>Lighting</a:t>
            </a:r>
            <a:endParaRPr lang="en-GB" dirty="0"/>
          </a:p>
          <a:p>
            <a:r>
              <a:rPr lang="en-GB" dirty="0" smtClean="0"/>
              <a:t>Framing</a:t>
            </a:r>
            <a:endParaRPr lang="en-GB" dirty="0"/>
          </a:p>
          <a:p>
            <a:r>
              <a:rPr lang="en-GB" dirty="0" smtClean="0"/>
              <a:t>Mise-en-scène </a:t>
            </a:r>
            <a:r>
              <a:rPr lang="en-GB" dirty="0"/>
              <a:t>(costuming, setting)</a:t>
            </a:r>
          </a:p>
          <a:p>
            <a:r>
              <a:rPr lang="en-GB" dirty="0" smtClean="0"/>
              <a:t>Performance </a:t>
            </a:r>
            <a:r>
              <a:rPr lang="en-GB" dirty="0"/>
              <a:t>(including intra-diegetic gaze)</a:t>
            </a:r>
          </a:p>
          <a:p>
            <a:r>
              <a:rPr lang="en-GB" dirty="0" smtClean="0"/>
              <a:t>Barthes </a:t>
            </a:r>
            <a:r>
              <a:rPr lang="en-GB" dirty="0"/>
              <a:t>- cultural codes</a:t>
            </a:r>
            <a:endParaRPr lang="en-GB" dirty="0"/>
          </a:p>
        </p:txBody>
      </p:sp>
      <p:pic>
        <p:nvPicPr>
          <p:cNvPr id="4" name="Picture 3"/>
          <p:cNvPicPr>
            <a:picLocks noChangeAspect="1"/>
          </p:cNvPicPr>
          <p:nvPr/>
        </p:nvPicPr>
        <p:blipFill>
          <a:blip r:embed="rId2"/>
          <a:stretch>
            <a:fillRect/>
          </a:stretch>
        </p:blipFill>
        <p:spPr>
          <a:xfrm>
            <a:off x="9023890" y="2589276"/>
            <a:ext cx="2989516" cy="4076700"/>
          </a:xfrm>
          <a:prstGeom prst="rect">
            <a:avLst/>
          </a:prstGeom>
        </p:spPr>
      </p:pic>
    </p:spTree>
    <p:extLst>
      <p:ext uri="{BB962C8B-B14F-4D97-AF65-F5344CB8AC3E}">
        <p14:creationId xmlns:p14="http://schemas.microsoft.com/office/powerpoint/2010/main" val="196174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Constructing Anita</a:t>
            </a:r>
            <a:endParaRPr lang="en-GB" dirty="0"/>
          </a:p>
        </p:txBody>
      </p:sp>
      <p:sp>
        <p:nvSpPr>
          <p:cNvPr id="3" name="Content Placeholder 2"/>
          <p:cNvSpPr>
            <a:spLocks noGrp="1"/>
          </p:cNvSpPr>
          <p:nvPr>
            <p:ph idx="1"/>
          </p:nvPr>
        </p:nvSpPr>
        <p:spPr/>
        <p:txBody>
          <a:bodyPr/>
          <a:lstStyle/>
          <a:p>
            <a:r>
              <a:rPr lang="en-GB" dirty="0"/>
              <a:t>Look at the sequence. Consider how the character of Anita is constructed through the </a:t>
            </a:r>
            <a:r>
              <a:rPr lang="en-GB" dirty="0" smtClean="0"/>
              <a:t>codes outlined </a:t>
            </a:r>
            <a:r>
              <a:rPr lang="en-GB" dirty="0"/>
              <a:t>above</a:t>
            </a:r>
            <a:r>
              <a:rPr lang="en-GB" dirty="0" smtClean="0"/>
              <a:t>:</a:t>
            </a:r>
          </a:p>
          <a:p>
            <a:endParaRPr lang="en-GB" dirty="0"/>
          </a:p>
          <a:p>
            <a:r>
              <a:rPr lang="en-GB" dirty="0"/>
              <a:t>3:03- 9:52 Disruption stage – buying the synth. Anita at the Hawkins.</a:t>
            </a:r>
            <a:endParaRPr lang="en-GB" dirty="0"/>
          </a:p>
        </p:txBody>
      </p:sp>
      <p:pic>
        <p:nvPicPr>
          <p:cNvPr id="4" name="Picture 3"/>
          <p:cNvPicPr>
            <a:picLocks noChangeAspect="1"/>
          </p:cNvPicPr>
          <p:nvPr/>
        </p:nvPicPr>
        <p:blipFill>
          <a:blip r:embed="rId2"/>
          <a:stretch>
            <a:fillRect/>
          </a:stretch>
        </p:blipFill>
        <p:spPr>
          <a:xfrm>
            <a:off x="6502400" y="3683000"/>
            <a:ext cx="4388295" cy="2914483"/>
          </a:xfrm>
          <a:prstGeom prst="rect">
            <a:avLst/>
          </a:prstGeom>
        </p:spPr>
      </p:pic>
    </p:spTree>
    <p:extLst>
      <p:ext uri="{BB962C8B-B14F-4D97-AF65-F5344CB8AC3E}">
        <p14:creationId xmlns:p14="http://schemas.microsoft.com/office/powerpoint/2010/main" val="111497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71500" y="254000"/>
            <a:ext cx="10795000" cy="5461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19048" y="342900"/>
            <a:ext cx="10058400" cy="5981700"/>
          </a:xfrm>
        </p:spPr>
        <p:txBody>
          <a:bodyPr>
            <a:normAutofit fontScale="77500" lnSpcReduction="20000"/>
          </a:bodyPr>
          <a:lstStyle/>
          <a:p>
            <a:r>
              <a:rPr lang="en-GB" dirty="0"/>
              <a:t>Non-diegetic audio track reflects heartbeat – “birth” of a synth.</a:t>
            </a:r>
          </a:p>
          <a:p>
            <a:r>
              <a:rPr lang="en-GB" dirty="0"/>
              <a:t>We initially see only her feet in the mesh “delivery bag”. She is an object to be bought and sold.</a:t>
            </a:r>
          </a:p>
          <a:p>
            <a:r>
              <a:rPr lang="en-GB" dirty="0"/>
              <a:t>Sophie comments “Can we change her if she’s not pretty?” Female value lies in physical appearance. </a:t>
            </a:r>
          </a:p>
          <a:p>
            <a:r>
              <a:rPr lang="en-GB" dirty="0"/>
              <a:t>She is “revealed” – to them and to the audience as a spectacle. Reaction of Sophie and Joe as she is revealed – she gasps, he does double-take. “To-be-looked-at-ness”</a:t>
            </a:r>
          </a:p>
          <a:p>
            <a:r>
              <a:rPr lang="en-GB" dirty="0"/>
              <a:t>Programmed for “standard domestic model …basic housework” – female as domestic</a:t>
            </a:r>
          </a:p>
          <a:p>
            <a:r>
              <a:rPr lang="en-GB" dirty="0"/>
              <a:t>Use of CU on eyes/face and panning shot as reveal occurs</a:t>
            </a:r>
          </a:p>
          <a:p>
            <a:r>
              <a:rPr lang="en-GB" dirty="0"/>
              <a:t>Costuming is bland and uniform in grey/green (connotations of sci-fi). Lack of embellishment suggests utilitarian nature of the “product” but also draws attention to her physical beauty.</a:t>
            </a:r>
          </a:p>
          <a:p>
            <a:r>
              <a:rPr lang="en-GB" dirty="0"/>
              <a:t>“My primary user” suggests she is simply an appliance “used” by the humans</a:t>
            </a:r>
          </a:p>
          <a:p>
            <a:r>
              <a:rPr lang="en-GB" dirty="0"/>
              <a:t>“She’s ours” – ownership of the object.</a:t>
            </a:r>
          </a:p>
          <a:p>
            <a:r>
              <a:rPr lang="en-GB" dirty="0"/>
              <a:t>Her voice is low, attractive and without emotion – a seductive machine. Joe grins sheepishly like a younger boy faced with an attractive woman – “Hello, Joe”</a:t>
            </a:r>
          </a:p>
          <a:p>
            <a:r>
              <a:rPr lang="en-GB" dirty="0"/>
              <a:t>Contrasted with Laura who is costumed in more natural (but duller) browns through cross-cutting.</a:t>
            </a:r>
          </a:p>
          <a:p>
            <a:r>
              <a:rPr lang="en-GB" dirty="0"/>
              <a:t>Anita is presented to Laura holding cleaning products – the perfect domestic female, in opposition to Laura as the frazzled, emotional working mother.</a:t>
            </a:r>
          </a:p>
          <a:p>
            <a:r>
              <a:rPr lang="en-GB" dirty="0"/>
              <a:t>Referred to by Laura as “a machine”</a:t>
            </a:r>
          </a:p>
          <a:p>
            <a:r>
              <a:rPr lang="en-GB" dirty="0"/>
              <a:t>Focus – use of deep and shallow focus to connote dominance e.g. Laura in background, Anita clear in the foreground.</a:t>
            </a:r>
          </a:p>
          <a:p>
            <a:endParaRPr lang="en-GB" dirty="0"/>
          </a:p>
        </p:txBody>
      </p:sp>
    </p:spTree>
    <p:extLst>
      <p:ext uri="{BB962C8B-B14F-4D97-AF65-F5344CB8AC3E}">
        <p14:creationId xmlns:p14="http://schemas.microsoft.com/office/powerpoint/2010/main" val="167070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 Rep Task</a:t>
            </a:r>
            <a:endParaRPr lang="en-GB" dirty="0"/>
          </a:p>
        </p:txBody>
      </p:sp>
      <p:sp>
        <p:nvSpPr>
          <p:cNvPr id="3" name="Content Placeholder 2"/>
          <p:cNvSpPr>
            <a:spLocks noGrp="1"/>
          </p:cNvSpPr>
          <p:nvPr>
            <p:ph idx="1"/>
          </p:nvPr>
        </p:nvSpPr>
        <p:spPr/>
        <p:txBody>
          <a:bodyPr/>
          <a:lstStyle/>
          <a:p>
            <a:r>
              <a:rPr lang="en-GB" dirty="0" smtClean="0"/>
              <a:t>See Booklet. Complete Sheet.</a:t>
            </a:r>
            <a:endParaRPr lang="en-GB" dirty="0"/>
          </a:p>
        </p:txBody>
      </p:sp>
    </p:spTree>
    <p:extLst>
      <p:ext uri="{BB962C8B-B14F-4D97-AF65-F5344CB8AC3E}">
        <p14:creationId xmlns:p14="http://schemas.microsoft.com/office/powerpoint/2010/main" val="339513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a:t>
            </a:r>
            <a:endParaRPr lang="en-GB" dirty="0"/>
          </a:p>
        </p:txBody>
      </p:sp>
      <p:sp>
        <p:nvSpPr>
          <p:cNvPr id="3" name="Content Placeholder 2"/>
          <p:cNvSpPr>
            <a:spLocks noGrp="1"/>
          </p:cNvSpPr>
          <p:nvPr>
            <p:ph idx="1"/>
          </p:nvPr>
        </p:nvSpPr>
        <p:spPr/>
        <p:txBody>
          <a:bodyPr/>
          <a:lstStyle/>
          <a:p>
            <a:r>
              <a:rPr lang="en-GB" dirty="0"/>
              <a:t>Bell-hooks </a:t>
            </a:r>
            <a:r>
              <a:rPr lang="en-GB" dirty="0" smtClean="0"/>
              <a:t>argues </a:t>
            </a:r>
            <a:r>
              <a:rPr lang="en-GB" dirty="0"/>
              <a:t>that feminism is a struggle to end patriarchal oppression and the ideology of domination, and that the position of the underrepresented is by class and race as well as gender.</a:t>
            </a:r>
          </a:p>
          <a:p>
            <a:r>
              <a:rPr lang="en-GB" dirty="0"/>
              <a:t>"Women in lower class and poor groups, particularly those who are non-white, would not have defined women's liberation as women gaining social equality with men since they are continually reminded in their everyday lives that all women do not share a common social status.”</a:t>
            </a:r>
          </a:p>
          <a:p>
            <a:r>
              <a:rPr lang="en-GB" dirty="0"/>
              <a:t>How is “patriarchal oppression and the ideology of domination” evident in “Humans</a:t>
            </a:r>
            <a:r>
              <a:rPr lang="en-GB" dirty="0" smtClean="0"/>
              <a:t>”?</a:t>
            </a:r>
          </a:p>
          <a:p>
            <a:r>
              <a:rPr lang="en-GB" dirty="0" smtClean="0"/>
              <a:t>Write 3 paragraphs which express your ideas:</a:t>
            </a:r>
            <a:endParaRPr lang="en-GB" dirty="0"/>
          </a:p>
          <a:p>
            <a:endParaRPr lang="en-GB" dirty="0"/>
          </a:p>
        </p:txBody>
      </p:sp>
    </p:spTree>
    <p:extLst>
      <p:ext uri="{BB962C8B-B14F-4D97-AF65-F5344CB8AC3E}">
        <p14:creationId xmlns:p14="http://schemas.microsoft.com/office/powerpoint/2010/main" val="417120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6100"/>
            <a:ext cx="10058400" cy="5626100"/>
          </a:xfrm>
        </p:spPr>
        <p:txBody>
          <a:bodyPr>
            <a:normAutofit fontScale="92500" lnSpcReduction="20000"/>
          </a:bodyPr>
          <a:lstStyle/>
          <a:p>
            <a:r>
              <a:rPr lang="en-GB" dirty="0"/>
              <a:t>Creation of sentient synths by male David </a:t>
            </a:r>
            <a:r>
              <a:rPr lang="en-GB" dirty="0" err="1"/>
              <a:t>Elster</a:t>
            </a:r>
            <a:r>
              <a:rPr lang="en-GB" dirty="0"/>
              <a:t> – initially to replace his wife</a:t>
            </a:r>
          </a:p>
          <a:p>
            <a:r>
              <a:rPr lang="en-GB" dirty="0"/>
              <a:t>Laura is “replaced” by a synth (domestically, maternally and eventually sexually) because she is struggling to manage home/work effectively and is seen as imperfect by her family. The decision is taken unilaterally by husband Joe who is impressed by the perfect, beautiful, domestic Anita (initially created as a babysitter and reaffirming the notion of woman as nurturer)</a:t>
            </a:r>
          </a:p>
          <a:p>
            <a:r>
              <a:rPr lang="en-GB" dirty="0"/>
              <a:t>The salesman is male – selling a woman - as are the corporate figures who dictate their use</a:t>
            </a:r>
          </a:p>
          <a:p>
            <a:r>
              <a:rPr lang="en-GB" dirty="0"/>
              <a:t>The majority of the ethnic actors are synths (“servants”) emphasizing Stuart Hall’s notion of the black “slave” stereotype. This is particularly apt when looking at Anita in the home and Fred when fruit picking (overtones of cotton-picking slaves). They are referred to as “just freaks”, emphasizing their “otherness”. Anita conforms to the racial stereotypes identified by Alvarado of “sexualized” and “exotic”.</a:t>
            </a:r>
          </a:p>
          <a:p>
            <a:r>
              <a:rPr lang="en-GB" dirty="0"/>
              <a:t>The attitudes of the males, particularly towards Niska in the brothel – “using” women who are clearly not equal.</a:t>
            </a:r>
          </a:p>
          <a:p>
            <a:r>
              <a:rPr lang="en-GB" dirty="0"/>
              <a:t>The physio synth Simon is a </a:t>
            </a:r>
            <a:r>
              <a:rPr lang="en-GB" dirty="0" err="1"/>
              <a:t>hypermasculine</a:t>
            </a:r>
            <a:r>
              <a:rPr lang="en-GB" dirty="0"/>
              <a:t> (</a:t>
            </a:r>
            <a:r>
              <a:rPr lang="en-GB" dirty="0" err="1"/>
              <a:t>Zaitchik</a:t>
            </a:r>
            <a:r>
              <a:rPr lang="en-GB" dirty="0"/>
              <a:t> &amp; Mosher) stereotype – and replaces Pete Drummond in Jill’s affections.</a:t>
            </a:r>
          </a:p>
          <a:p>
            <a:r>
              <a:rPr lang="en-GB" dirty="0">
                <a:hlinkClick r:id="rId2"/>
              </a:rPr>
              <a:t>Patrick Smith’s Telegraph interview with Gemma Chan – “She thinks Humans should be congratulated for the way it has tried to promote female representation and diversity – even if almost all of the non-white actors on the show play synths.”</a:t>
            </a:r>
            <a:endParaRPr lang="en-GB" dirty="0"/>
          </a:p>
          <a:p>
            <a:endParaRPr lang="en-GB" dirty="0"/>
          </a:p>
        </p:txBody>
      </p:sp>
    </p:spTree>
    <p:extLst>
      <p:ext uri="{BB962C8B-B14F-4D97-AF65-F5344CB8AC3E}">
        <p14:creationId xmlns:p14="http://schemas.microsoft.com/office/powerpoint/2010/main" val="2435399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Wood Type</Template>
  <TotalTime>8</TotalTime>
  <Words>865</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Bookman Old Style</vt:lpstr>
      <vt:lpstr>Century Gothic</vt:lpstr>
      <vt:lpstr>Wingdings</vt:lpstr>
      <vt:lpstr>Wood Type</vt:lpstr>
      <vt:lpstr>Humans</vt:lpstr>
      <vt:lpstr>You will need to consider:</vt:lpstr>
      <vt:lpstr>How are representations constructed/encoded?</vt:lpstr>
      <vt:lpstr>Constructing Anita</vt:lpstr>
      <vt:lpstr>PowerPoint Presentation</vt:lpstr>
      <vt:lpstr>Character Rep Task</vt:lpstr>
      <vt:lpstr>Theory</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Humans</dc:title>
  <dc:creator>Matt Toogood</dc:creator>
  <cp:lastModifiedBy>Matt Toogood</cp:lastModifiedBy>
  <cp:revision>1</cp:revision>
  <dcterms:created xsi:type="dcterms:W3CDTF">2017-12-12T11:18:32Z</dcterms:created>
  <dcterms:modified xsi:type="dcterms:W3CDTF">2017-12-12T11:26:59Z</dcterms:modified>
</cp:coreProperties>
</file>