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9428598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2">
            <a:extLst/>
          </a:blip>
          <a:stretch>
            <a:fillRect/>
          </a:stretch>
        </p:blipFill>
        <p:spPr>
          <a:xfrm>
            <a:off x="86804" y="52984"/>
            <a:ext cx="12831192" cy="8874908"/>
          </a:xfrm>
          <a:prstGeom prst="rect">
            <a:avLst/>
          </a:prstGeom>
          <a:ln w="12700">
            <a:miter lim="400000"/>
          </a:ln>
        </p:spPr>
      </p:pic>
      <p:sp>
        <p:nvSpPr>
          <p:cNvPr id="120" name="William Holman Hunt, The Hireling Shepherd, 1851, oil on canvas, 76 × 109 cm"/>
          <p:cNvSpPr txBox="1"/>
          <p:nvPr/>
        </p:nvSpPr>
        <p:spPr>
          <a:xfrm>
            <a:off x="802944" y="9099737"/>
            <a:ext cx="11398912"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William Holman Hunt, </a:t>
            </a:r>
            <a:r>
              <a:rPr i="1"/>
              <a:t>The Hireling Shepherd</a:t>
            </a:r>
            <a:r>
              <a:t>, 1851, oil on canvas, 76 × 109 cm</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 descr="Image"/>
          <p:cNvPicPr>
            <a:picLocks noChangeAspect="1"/>
          </p:cNvPicPr>
          <p:nvPr/>
        </p:nvPicPr>
        <p:blipFill>
          <a:blip r:embed="rId2">
            <a:extLst/>
          </a:blip>
          <a:stretch>
            <a:fillRect/>
          </a:stretch>
        </p:blipFill>
        <p:spPr>
          <a:xfrm>
            <a:off x="1375499" y="2054593"/>
            <a:ext cx="10253802" cy="7092214"/>
          </a:xfrm>
          <a:prstGeom prst="rect">
            <a:avLst/>
          </a:prstGeom>
          <a:ln w="12700">
            <a:miter lim="400000"/>
          </a:ln>
        </p:spPr>
      </p:pic>
      <p:sp>
        <p:nvSpPr>
          <p:cNvPr id="123" name="Hireling (hired) shepherd"/>
          <p:cNvSpPr txBox="1"/>
          <p:nvPr/>
        </p:nvSpPr>
        <p:spPr>
          <a:xfrm>
            <a:off x="2692027" y="9260603"/>
            <a:ext cx="3675279"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Hireling (hired) shepherd</a:t>
            </a:r>
          </a:p>
        </p:txBody>
      </p:sp>
      <p:sp>
        <p:nvSpPr>
          <p:cNvPr id="124" name="Line"/>
          <p:cNvSpPr/>
          <p:nvPr/>
        </p:nvSpPr>
        <p:spPr>
          <a:xfrm flipV="1">
            <a:off x="4529666" y="5982141"/>
            <a:ext cx="1" cy="3355166"/>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5" name="Line"/>
          <p:cNvSpPr/>
          <p:nvPr/>
        </p:nvSpPr>
        <p:spPr>
          <a:xfrm flipH="1" flipV="1">
            <a:off x="6612466" y="6188637"/>
            <a:ext cx="1125605" cy="3187354"/>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6" name="Shepherdess"/>
          <p:cNvSpPr txBox="1"/>
          <p:nvPr/>
        </p:nvSpPr>
        <p:spPr>
          <a:xfrm>
            <a:off x="7698045" y="9260603"/>
            <a:ext cx="2011376"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Shepherdess</a:t>
            </a:r>
          </a:p>
        </p:txBody>
      </p:sp>
      <p:sp>
        <p:nvSpPr>
          <p:cNvPr id="127" name="Line"/>
          <p:cNvSpPr/>
          <p:nvPr/>
        </p:nvSpPr>
        <p:spPr>
          <a:xfrm>
            <a:off x="10159999" y="981296"/>
            <a:ext cx="1" cy="3355165"/>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8" name="Cornfield"/>
          <p:cNvSpPr txBox="1"/>
          <p:nvPr/>
        </p:nvSpPr>
        <p:spPr>
          <a:xfrm>
            <a:off x="9431375" y="497603"/>
            <a:ext cx="1457250"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Cornfield</a:t>
            </a:r>
          </a:p>
        </p:txBody>
      </p:sp>
      <p:sp>
        <p:nvSpPr>
          <p:cNvPr id="129" name="Line"/>
          <p:cNvSpPr/>
          <p:nvPr/>
        </p:nvSpPr>
        <p:spPr>
          <a:xfrm>
            <a:off x="7662333" y="718829"/>
            <a:ext cx="439143" cy="4094610"/>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0" name="Straying sheep"/>
          <p:cNvSpPr txBox="1"/>
          <p:nvPr/>
        </p:nvSpPr>
        <p:spPr>
          <a:xfrm>
            <a:off x="6234481" y="201270"/>
            <a:ext cx="2282038"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Straying sheep</a:t>
            </a:r>
          </a:p>
        </p:txBody>
      </p:sp>
      <p:sp>
        <p:nvSpPr>
          <p:cNvPr id="131" name="Line"/>
          <p:cNvSpPr/>
          <p:nvPr/>
        </p:nvSpPr>
        <p:spPr>
          <a:xfrm flipH="1" flipV="1">
            <a:off x="10642599" y="5016790"/>
            <a:ext cx="1433049" cy="1596219"/>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2" name="Poppies"/>
          <p:cNvSpPr txBox="1"/>
          <p:nvPr/>
        </p:nvSpPr>
        <p:spPr>
          <a:xfrm>
            <a:off x="11669133" y="6624583"/>
            <a:ext cx="1293572"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Poppies</a:t>
            </a:r>
          </a:p>
        </p:txBody>
      </p:sp>
      <p:sp>
        <p:nvSpPr>
          <p:cNvPr id="133" name="Line"/>
          <p:cNvSpPr/>
          <p:nvPr/>
        </p:nvSpPr>
        <p:spPr>
          <a:xfrm flipV="1">
            <a:off x="1281252" y="6524344"/>
            <a:ext cx="1986882" cy="2506791"/>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4" name="Beer keg"/>
          <p:cNvSpPr txBox="1"/>
          <p:nvPr/>
        </p:nvSpPr>
        <p:spPr>
          <a:xfrm>
            <a:off x="-5995" y="8380070"/>
            <a:ext cx="1418235"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Beer keg</a:t>
            </a:r>
          </a:p>
        </p:txBody>
      </p:sp>
      <p:sp>
        <p:nvSpPr>
          <p:cNvPr id="135" name="Line"/>
          <p:cNvSpPr/>
          <p:nvPr/>
        </p:nvSpPr>
        <p:spPr>
          <a:xfrm>
            <a:off x="3987609" y="1524775"/>
            <a:ext cx="3230886" cy="3550230"/>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6" name="Death-head’s moth"/>
          <p:cNvSpPr txBox="1"/>
          <p:nvPr/>
        </p:nvSpPr>
        <p:spPr>
          <a:xfrm>
            <a:off x="2574205" y="801440"/>
            <a:ext cx="288005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Death-head’s moth</a:t>
            </a:r>
          </a:p>
        </p:txBody>
      </p:sp>
      <p:sp>
        <p:nvSpPr>
          <p:cNvPr id="137" name="Line"/>
          <p:cNvSpPr/>
          <p:nvPr/>
        </p:nvSpPr>
        <p:spPr>
          <a:xfrm flipH="1" flipV="1">
            <a:off x="8367091" y="5926295"/>
            <a:ext cx="3972651" cy="2581733"/>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38" name="Lamb"/>
          <p:cNvSpPr txBox="1"/>
          <p:nvPr/>
        </p:nvSpPr>
        <p:spPr>
          <a:xfrm>
            <a:off x="11632675" y="8380070"/>
            <a:ext cx="932384"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Lamb</a:t>
            </a:r>
          </a:p>
        </p:txBody>
      </p:sp>
      <p:sp>
        <p:nvSpPr>
          <p:cNvPr id="139" name="Line"/>
          <p:cNvSpPr/>
          <p:nvPr/>
        </p:nvSpPr>
        <p:spPr>
          <a:xfrm flipH="1" flipV="1">
            <a:off x="7977293" y="6496989"/>
            <a:ext cx="2856272" cy="2856271"/>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0" name="Apples"/>
          <p:cNvSpPr txBox="1"/>
          <p:nvPr/>
        </p:nvSpPr>
        <p:spPr>
          <a:xfrm>
            <a:off x="10416387" y="9260603"/>
            <a:ext cx="1112826"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Apples</a:t>
            </a:r>
          </a:p>
        </p:txBody>
      </p:sp>
      <p:sp>
        <p:nvSpPr>
          <p:cNvPr id="141" name="Line"/>
          <p:cNvSpPr/>
          <p:nvPr/>
        </p:nvSpPr>
        <p:spPr>
          <a:xfrm>
            <a:off x="381195" y="1941871"/>
            <a:ext cx="1410530" cy="3342710"/>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2" name="Line"/>
          <p:cNvSpPr/>
          <p:nvPr/>
        </p:nvSpPr>
        <p:spPr>
          <a:xfrm>
            <a:off x="981207" y="1928840"/>
            <a:ext cx="1983426" cy="3775855"/>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3" name="Dead sheep"/>
          <p:cNvSpPr txBox="1"/>
          <p:nvPr/>
        </p:nvSpPr>
        <p:spPr>
          <a:xfrm>
            <a:off x="-5664" y="1479737"/>
            <a:ext cx="1841602"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Dead sheep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1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1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3" nodeType="clickEffect">
                                  <p:stCondLst>
                                    <p:cond delay="0"/>
                                  </p:stCondLst>
                                  <p:iterate>
                                    <p:tmAbs val="0"/>
                                  </p:iterate>
                                  <p:childTnLst>
                                    <p:set>
                                      <p:cBhvr>
                                        <p:cTn id="54" fill="hold"/>
                                        <p:tgtEl>
                                          <p:spTgt spid="1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4" nodeType="clickEffect">
                                  <p:stCondLst>
                                    <p:cond delay="0"/>
                                  </p:stCondLst>
                                  <p:iterate>
                                    <p:tmAbs val="0"/>
                                  </p:iterate>
                                  <p:childTnLst>
                                    <p:set>
                                      <p:cBhvr>
                                        <p:cTn id="58" fill="hold"/>
                                        <p:tgtEl>
                                          <p:spTgt spid="1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5" nodeType="clickEffect">
                                  <p:stCondLst>
                                    <p:cond delay="0"/>
                                  </p:stCondLst>
                                  <p:iterate>
                                    <p:tmAbs val="0"/>
                                  </p:iterate>
                                  <p:childTnLst>
                                    <p:set>
                                      <p:cBhvr>
                                        <p:cTn id="62" fill="hold"/>
                                        <p:tgtEl>
                                          <p:spTgt spid="1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6" nodeType="clickEffect">
                                  <p:stCondLst>
                                    <p:cond delay="0"/>
                                  </p:stCondLst>
                                  <p:iterate>
                                    <p:tmAbs val="0"/>
                                  </p:iterate>
                                  <p:childTnLst>
                                    <p:set>
                                      <p:cBhvr>
                                        <p:cTn id="66" fill="hold"/>
                                        <p:tgtEl>
                                          <p:spTgt spid="1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7" nodeType="clickEffect">
                                  <p:stCondLst>
                                    <p:cond delay="0"/>
                                  </p:stCondLst>
                                  <p:iterate>
                                    <p:tmAbs val="0"/>
                                  </p:iterate>
                                  <p:childTnLst>
                                    <p:set>
                                      <p:cBhvr>
                                        <p:cTn id="70" fill="hold"/>
                                        <p:tgtEl>
                                          <p:spTgt spid="1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8" nodeType="clickEffect">
                                  <p:stCondLst>
                                    <p:cond delay="0"/>
                                  </p:stCondLst>
                                  <p:iterate>
                                    <p:tmAbs val="0"/>
                                  </p:iterate>
                                  <p:childTnLst>
                                    <p:set>
                                      <p:cBhvr>
                                        <p:cTn id="74" fill="hold"/>
                                        <p:tgtEl>
                                          <p:spTgt spid="1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9" nodeType="clickEffect">
                                  <p:stCondLst>
                                    <p:cond delay="0"/>
                                  </p:stCondLst>
                                  <p:iterate>
                                    <p:tmAbs val="0"/>
                                  </p:iterate>
                                  <p:childTnLst>
                                    <p:set>
                                      <p:cBhvr>
                                        <p:cTn id="78" fill="hold"/>
                                        <p:tgtEl>
                                          <p:spTgt spid="1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0" nodeType="clickEffect">
                                  <p:stCondLst>
                                    <p:cond delay="0"/>
                                  </p:stCondLst>
                                  <p:iterate>
                                    <p:tmAbs val="0"/>
                                  </p:iterate>
                                  <p:childTnLst>
                                    <p:set>
                                      <p:cBhvr>
                                        <p:cTn id="82" fill="hold"/>
                                        <p:tgtEl>
                                          <p:spTgt spid="1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21" nodeType="clickEffect">
                                  <p:stCondLst>
                                    <p:cond delay="0"/>
                                  </p:stCondLst>
                                  <p:iterate>
                                    <p:tmAbs val="0"/>
                                  </p:iterate>
                                  <p:childTnLst>
                                    <p:set>
                                      <p:cBhvr>
                                        <p:cTn id="86" fill="hold"/>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2" animBg="1" advAuto="0"/>
      <p:bldP spid="124" grpId="1" animBg="1" advAuto="0"/>
      <p:bldP spid="125" grpId="3" animBg="1" advAuto="0"/>
      <p:bldP spid="126" grpId="4" animBg="1" advAuto="0"/>
      <p:bldP spid="127" grpId="11" animBg="1" advAuto="0"/>
      <p:bldP spid="128" grpId="12" animBg="1" advAuto="0"/>
      <p:bldP spid="129" grpId="9" animBg="1" advAuto="0"/>
      <p:bldP spid="130" grpId="10" animBg="1" advAuto="0"/>
      <p:bldP spid="131" grpId="13" animBg="1" advAuto="0"/>
      <p:bldP spid="132" grpId="14" animBg="1" advAuto="0"/>
      <p:bldP spid="133" grpId="7" animBg="1" advAuto="0"/>
      <p:bldP spid="134" grpId="8" animBg="1" advAuto="0"/>
      <p:bldP spid="135" grpId="5" animBg="1" advAuto="0"/>
      <p:bldP spid="136" grpId="6" animBg="1" advAuto="0"/>
      <p:bldP spid="137" grpId="15" animBg="1" advAuto="0"/>
      <p:bldP spid="138" grpId="16" animBg="1" advAuto="0"/>
      <p:bldP spid="139" grpId="17" animBg="1" advAuto="0"/>
      <p:bldP spid="140" grpId="18" animBg="1" advAuto="0"/>
      <p:bldP spid="141" grpId="19" animBg="1" advAuto="0"/>
      <p:bldP spid="142" grpId="20" animBg="1" advAuto="0"/>
      <p:bldP spid="143" grpId="2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 descr="Image"/>
          <p:cNvPicPr>
            <a:picLocks noChangeAspect="1"/>
          </p:cNvPicPr>
          <p:nvPr/>
        </p:nvPicPr>
        <p:blipFill>
          <a:blip r:embed="rId2">
            <a:extLst/>
          </a:blip>
          <a:stretch>
            <a:fillRect/>
          </a:stretch>
        </p:blipFill>
        <p:spPr>
          <a:xfrm>
            <a:off x="157147" y="4689273"/>
            <a:ext cx="6881211" cy="5160909"/>
          </a:xfrm>
          <a:prstGeom prst="rect">
            <a:avLst/>
          </a:prstGeom>
          <a:ln w="12700">
            <a:miter lim="400000"/>
          </a:ln>
        </p:spPr>
      </p:pic>
      <p:pic>
        <p:nvPicPr>
          <p:cNvPr id="146" name="Image" descr="Image"/>
          <p:cNvPicPr>
            <a:picLocks noChangeAspect="1"/>
          </p:cNvPicPr>
          <p:nvPr/>
        </p:nvPicPr>
        <p:blipFill>
          <a:blip r:embed="rId3">
            <a:extLst/>
          </a:blip>
          <a:stretch>
            <a:fillRect/>
          </a:stretch>
        </p:blipFill>
        <p:spPr>
          <a:xfrm>
            <a:off x="157457" y="34150"/>
            <a:ext cx="6880591" cy="4561577"/>
          </a:xfrm>
          <a:prstGeom prst="rect">
            <a:avLst/>
          </a:prstGeom>
          <a:ln w="12700">
            <a:miter lim="400000"/>
          </a:ln>
        </p:spPr>
      </p:pic>
      <p:pic>
        <p:nvPicPr>
          <p:cNvPr id="147" name="Image" descr="Image"/>
          <p:cNvPicPr>
            <a:picLocks noChangeAspect="1"/>
          </p:cNvPicPr>
          <p:nvPr/>
        </p:nvPicPr>
        <p:blipFill>
          <a:blip r:embed="rId4">
            <a:extLst/>
          </a:blip>
          <a:stretch>
            <a:fillRect/>
          </a:stretch>
        </p:blipFill>
        <p:spPr>
          <a:xfrm>
            <a:off x="7427143" y="1039481"/>
            <a:ext cx="5460158" cy="728021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King Lear, Act 3, Scene 6:…"/>
          <p:cNvSpPr txBox="1"/>
          <p:nvPr/>
        </p:nvSpPr>
        <p:spPr>
          <a:xfrm>
            <a:off x="326061" y="101419"/>
            <a:ext cx="12352678" cy="215089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200"/>
            </a:pPr>
            <a:r>
              <a:t>King Lear, Act 3, Scene 6: </a:t>
            </a:r>
          </a:p>
          <a:p>
            <a:pPr algn="l">
              <a:defRPr sz="2200"/>
            </a:pPr>
            <a:r>
              <a:rPr i="1"/>
              <a:t>Sleepest or wakest thou, jolly shepherd?</a:t>
            </a:r>
          </a:p>
          <a:p>
            <a:pPr algn="l">
              <a:defRPr sz="2200"/>
            </a:pPr>
            <a:r>
              <a:rPr i="1"/>
              <a:t>Thy sheep be in the corn;</a:t>
            </a:r>
          </a:p>
          <a:p>
            <a:pPr algn="l">
              <a:defRPr sz="2200"/>
            </a:pPr>
            <a:r>
              <a:rPr i="1"/>
              <a:t>And for one blast of thy minikin mouth,</a:t>
            </a:r>
          </a:p>
          <a:p>
            <a:pPr algn="l">
              <a:defRPr sz="2200"/>
            </a:pPr>
            <a:r>
              <a:rPr i="1"/>
              <a:t>Thy sheep shall take no harm.</a:t>
            </a:r>
          </a:p>
        </p:txBody>
      </p:sp>
      <p:pic>
        <p:nvPicPr>
          <p:cNvPr id="150" name="Image" descr="Image"/>
          <p:cNvPicPr>
            <a:picLocks noChangeAspect="1"/>
          </p:cNvPicPr>
          <p:nvPr/>
        </p:nvPicPr>
        <p:blipFill>
          <a:blip r:embed="rId2">
            <a:extLst/>
          </a:blip>
          <a:stretch>
            <a:fillRect/>
          </a:stretch>
        </p:blipFill>
        <p:spPr>
          <a:xfrm>
            <a:off x="1375499" y="2054593"/>
            <a:ext cx="10253802" cy="7092214"/>
          </a:xfrm>
          <a:prstGeom prst="rect">
            <a:avLst/>
          </a:prstGeom>
          <a:ln w="12700">
            <a:miter lim="400000"/>
          </a:ln>
        </p:spPr>
      </p:pic>
      <p:sp>
        <p:nvSpPr>
          <p:cNvPr id="151" name="When exhibited at the time, the above quote was included alongside the painting."/>
          <p:cNvSpPr txBox="1"/>
          <p:nvPr/>
        </p:nvSpPr>
        <p:spPr>
          <a:xfrm>
            <a:off x="556208" y="9099737"/>
            <a:ext cx="11892383"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When exhibited at the time, the above quote was included alongside the painting.</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John 10:11: I am the good shepherd. The good shepherd lays down his life for the sheep. The hired hand is not the shepherd and does not own the sheep. So when he sees the wolf coming, he abandons the sheep and runs away. Then the wolf attacks the flock and scatters it."/>
          <p:cNvSpPr txBox="1"/>
          <p:nvPr/>
        </p:nvSpPr>
        <p:spPr>
          <a:xfrm>
            <a:off x="326061" y="122585"/>
            <a:ext cx="12352678" cy="146509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200"/>
            </a:pPr>
            <a:r>
              <a:t>John 10:11: </a:t>
            </a:r>
            <a:r>
              <a:rPr i="1"/>
              <a:t>I am the good shepherd. The good shepherd lays down his life for the sheep. The hired hand is not the shepherd and does not own the sheep. So when he sees the wolf coming, he abandons the sheep and runs away. Then the wolf attacks the flock and scatters it. </a:t>
            </a:r>
          </a:p>
        </p:txBody>
      </p:sp>
      <p:pic>
        <p:nvPicPr>
          <p:cNvPr id="154" name="Image" descr="Image"/>
          <p:cNvPicPr>
            <a:picLocks noChangeAspect="1"/>
          </p:cNvPicPr>
          <p:nvPr/>
        </p:nvPicPr>
        <p:blipFill>
          <a:blip r:embed="rId2">
            <a:extLst/>
          </a:blip>
          <a:stretch>
            <a:fillRect/>
          </a:stretch>
        </p:blipFill>
        <p:spPr>
          <a:xfrm>
            <a:off x="1375499" y="2054593"/>
            <a:ext cx="10253802" cy="709221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ainted in Ewell, Surrey at the same time that Millais worked on his painting Ophelia. Hunt…"/>
          <p:cNvSpPr txBox="1"/>
          <p:nvPr/>
        </p:nvSpPr>
        <p:spPr>
          <a:xfrm>
            <a:off x="326061" y="154335"/>
            <a:ext cx="12352678" cy="180799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200"/>
            </a:pPr>
            <a:r>
              <a:t>Painted in Ewell, Surrey at the same time that Millais worked on his painting </a:t>
            </a:r>
            <a:r>
              <a:rPr i="1"/>
              <a:t>Ophelia</a:t>
            </a:r>
            <a:r>
              <a:t>. Hunt</a:t>
            </a:r>
          </a:p>
          <a:p>
            <a:pPr algn="l">
              <a:defRPr sz="2200"/>
            </a:pPr>
            <a:r>
              <a:t>exhibited the work at the 1852 Royal Academy Summer Exhibition. He received negative criticism, in particular for his portrayal of the figures which were described by one critic as </a:t>
            </a:r>
            <a:r>
              <a:rPr i="1"/>
              <a:t>rustics of the coarsest breed</a:t>
            </a:r>
          </a:p>
        </p:txBody>
      </p:sp>
      <p:pic>
        <p:nvPicPr>
          <p:cNvPr id="157" name="Image" descr="Image"/>
          <p:cNvPicPr>
            <a:picLocks noChangeAspect="1"/>
          </p:cNvPicPr>
          <p:nvPr/>
        </p:nvPicPr>
        <p:blipFill>
          <a:blip r:embed="rId2">
            <a:extLst/>
          </a:blip>
          <a:stretch>
            <a:fillRect/>
          </a:stretch>
        </p:blipFill>
        <p:spPr>
          <a:xfrm>
            <a:off x="1375499" y="2054593"/>
            <a:ext cx="10253802" cy="7092214"/>
          </a:xfrm>
          <a:prstGeom prst="rect">
            <a:avLst/>
          </a:prstGeom>
          <a:ln w="12700">
            <a:miter lim="400000"/>
          </a:ln>
        </p:spPr>
      </p:pic>
      <p:sp>
        <p:nvSpPr>
          <p:cNvPr id="158" name="What makes this painting Pre-Raphaelite?"/>
          <p:cNvSpPr txBox="1"/>
          <p:nvPr/>
        </p:nvSpPr>
        <p:spPr>
          <a:xfrm>
            <a:off x="3611127" y="9226368"/>
            <a:ext cx="6041771" cy="77929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200"/>
            </a:lvl1pPr>
          </a:lstStyle>
          <a:p>
            <a:r>
              <a:t>What makes this painting Pre-Raphaelite?</a:t>
            </a:r>
            <a:endParaRPr i="1"/>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1" animBg="1" advAuto="0"/>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154</Words>
  <Application>Microsoft Office PowerPoint</Application>
  <PresentationFormat>Custom</PresentationFormat>
  <Paragraphs>21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Helvetica Light</vt:lpstr>
      <vt:lpstr>Helvetica Neue</vt:lpstr>
      <vt:lpstr>Helvetica Neue Light</vt:lpstr>
      <vt:lpstr>Helvetica Neue Medium</vt:lpstr>
      <vt:lpstr>Helvetica Neue Thin</vt:lpstr>
      <vt:lpstr>White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Greaney</dc:creator>
  <cp:lastModifiedBy>Daniel Greaney</cp:lastModifiedBy>
  <cp:revision>1</cp:revision>
  <dcterms:modified xsi:type="dcterms:W3CDTF">2018-05-23T07:58:10Z</dcterms:modified>
</cp:coreProperties>
</file>