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/>
    <p:restoredTop sz="94659"/>
  </p:normalViewPr>
  <p:slideViewPr>
    <p:cSldViewPr snapToGrid="0" snapToObjects="1">
      <p:cViewPr varScale="1">
        <p:scale>
          <a:sx n="81" d="100"/>
          <a:sy n="81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685" y="718458"/>
            <a:ext cx="3802486" cy="35106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3.1: Biological Molecules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3.1.1 Monomers and Polymers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3.1.2 Carbohydrates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3.1.3 Lipids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3.1.4.1 Proteins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3.1.4.2 Enzymes 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3.1.5.1 Nucleic acid structure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3.1.5.2 DNA Replication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3.1.6 ATP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3.1.7 Water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3.1.8 Inorganic Ions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AS Level Paper 1 and 2. A2 Level Paper 1 and 3 - Topics 1-4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85" y="4343400"/>
            <a:ext cx="5353701" cy="23186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3.2: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3.2.1.1 Eukaryotic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3.2.1.2 Prokaryotic cells and viruses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3.2.1.3 Studying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3.2.2 All cells arise from other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3.2.3 Transport across cell membranes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3.2.4 Cell recognition and the immune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2185" y="718458"/>
            <a:ext cx="7802986" cy="19594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3.3 Organisms exchange substances with their environment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3.3.1 Surface area to volume ratio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3.3.2 Gas exchange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3.3.3 Digestion and absorption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3.3.4.1 Mass transport in animals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3.3.4.2 Mass transport in plants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985" y="2792186"/>
            <a:ext cx="6221185" cy="38698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Section 3.4 Genetic information, variation and relationships between organisms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3.4.1 DNA, genes and chromosomes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3.4.2 DNA and protein synthesis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3.4.3 Genetic diversity - mutations and meiosis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3.4.4 Genetic diversity and adaptation – natural selection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3.4.5 Species and taxonomy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3.4.6 Biodiversity 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3.4.7 Investigating biodiversity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3.4.5 Species and taxonomy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85" y="742811"/>
            <a:ext cx="5817671" cy="9437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a species?</a:t>
            </a:r>
            <a:endParaRPr lang="en-GB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1684" y="1825213"/>
            <a:ext cx="5817671" cy="97894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species named?</a:t>
            </a:r>
            <a:endParaRPr lang="en-GB" sz="1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1683" y="2942813"/>
            <a:ext cx="5817671" cy="37018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principles of classification?</a:t>
            </a:r>
          </a:p>
          <a:p>
            <a:endParaRPr lang="en-US" sz="1400" b="1" dirty="0"/>
          </a:p>
          <a:p>
            <a:r>
              <a:rPr lang="en-US" sz="1400" b="1" dirty="0" smtClean="0"/>
              <a:t>Artificial vs Phylogenetic classification:</a:t>
            </a:r>
            <a:endParaRPr lang="en-US" sz="1400" b="1" dirty="0"/>
          </a:p>
          <a:p>
            <a:endParaRPr lang="en-GB" sz="1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67499" y="742811"/>
            <a:ext cx="5817671" cy="43371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hierarchy?</a:t>
            </a:r>
          </a:p>
          <a:p>
            <a:endParaRPr lang="en-US" sz="1400" b="1" dirty="0"/>
          </a:p>
          <a:p>
            <a:r>
              <a:rPr lang="en-GB" sz="1400" b="1" dirty="0" smtClean="0"/>
              <a:t>Can you explain how we organise the groups of species?</a:t>
            </a:r>
          </a:p>
          <a:p>
            <a:endParaRPr lang="en-GB" sz="1400" b="1" dirty="0"/>
          </a:p>
          <a:p>
            <a:r>
              <a:rPr lang="en-GB" sz="1400" b="1" dirty="0" smtClean="0"/>
              <a:t>D</a:t>
            </a:r>
          </a:p>
          <a:p>
            <a:endParaRPr lang="en-GB" sz="1400" b="1" dirty="0"/>
          </a:p>
          <a:p>
            <a:r>
              <a:rPr lang="en-GB" sz="1400" b="1" dirty="0" smtClean="0"/>
              <a:t>K</a:t>
            </a:r>
          </a:p>
          <a:p>
            <a:endParaRPr lang="en-GB" sz="1400" b="1" dirty="0"/>
          </a:p>
          <a:p>
            <a:r>
              <a:rPr lang="en-GB" sz="1400" b="1" dirty="0" smtClean="0"/>
              <a:t>P</a:t>
            </a:r>
          </a:p>
          <a:p>
            <a:endParaRPr lang="en-GB" sz="1400" b="1" dirty="0"/>
          </a:p>
          <a:p>
            <a:r>
              <a:rPr lang="en-GB" sz="1400" b="1" dirty="0" smtClean="0"/>
              <a:t>C</a:t>
            </a:r>
          </a:p>
          <a:p>
            <a:endParaRPr lang="en-GB" sz="1400" b="1" dirty="0"/>
          </a:p>
          <a:p>
            <a:r>
              <a:rPr lang="en-GB" sz="1400" b="1" dirty="0" smtClean="0"/>
              <a:t>O</a:t>
            </a:r>
          </a:p>
          <a:p>
            <a:endParaRPr lang="en-GB" sz="1400" b="1" dirty="0"/>
          </a:p>
          <a:p>
            <a:r>
              <a:rPr lang="en-GB" sz="1400" b="1" dirty="0" smtClean="0"/>
              <a:t>F</a:t>
            </a:r>
          </a:p>
          <a:p>
            <a:endParaRPr lang="en-GB" sz="1400" b="1" dirty="0"/>
          </a:p>
          <a:p>
            <a:r>
              <a:rPr lang="en-GB" sz="1400" b="1" dirty="0" smtClean="0"/>
              <a:t>G</a:t>
            </a:r>
          </a:p>
          <a:p>
            <a:endParaRPr lang="en-GB" sz="1400" b="1" dirty="0"/>
          </a:p>
          <a:p>
            <a:r>
              <a:rPr lang="en-GB" sz="1400" b="1" dirty="0" smtClean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499" y="5140961"/>
            <a:ext cx="5817671" cy="15036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phylogeny?</a:t>
            </a:r>
            <a:endParaRPr lang="en-GB" sz="1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81" y="5312411"/>
            <a:ext cx="1841989" cy="11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3.4.5 Species and </a:t>
            </a:r>
            <a:r>
              <a:rPr lang="en-US" sz="2400" b="1" dirty="0" smtClean="0"/>
              <a:t>taxonomy</a:t>
            </a:r>
            <a:endParaRPr 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4056" y="803770"/>
            <a:ext cx="5711115" cy="58408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courtship in ensuring successful mating?</a:t>
            </a:r>
            <a:endParaRPr lang="en-GB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1685" y="3120250"/>
            <a:ext cx="5929811" cy="35243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How does courtship help members of a species recognise each other?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1685" y="803771"/>
            <a:ext cx="5929811" cy="212231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What are some difficulties of defining a species?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223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3.4.6 Biodiversity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4056" y="803771"/>
            <a:ext cx="5711115" cy="281319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impact </a:t>
            </a:r>
            <a:r>
              <a:rPr lang="en-US" sz="1400" b="1" smtClean="0"/>
              <a:t>of agriculture on species diversity?</a:t>
            </a:r>
            <a:endParaRPr lang="en-GB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5" y="803770"/>
            <a:ext cx="5929811" cy="281319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What is meant by biodiversity?</a:t>
            </a:r>
          </a:p>
          <a:p>
            <a:endParaRPr lang="en-GB" sz="1400" b="1" dirty="0" smtClean="0"/>
          </a:p>
          <a:p>
            <a:endParaRPr lang="en-GB" sz="1400" b="1" dirty="0"/>
          </a:p>
          <a:p>
            <a:r>
              <a:rPr lang="en-GB" sz="1400" b="1" dirty="0" smtClean="0"/>
              <a:t>What is meant by species diversity?</a:t>
            </a:r>
          </a:p>
          <a:p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What is meant by genetic diversity?</a:t>
            </a:r>
          </a:p>
          <a:p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What is meant by ecosystem diversity?</a:t>
            </a:r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685" y="3724204"/>
            <a:ext cx="5929811" cy="281319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What is a diversity index and how is it used as a measure of species diversity?</a:t>
            </a:r>
            <a:endParaRPr lang="en-GB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4056" y="3724204"/>
            <a:ext cx="5711115" cy="281319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Suggest some examples of good farming practice and describe how they maintain diversity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7823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3.4.7 Investigating </a:t>
            </a:r>
            <a:r>
              <a:rPr lang="en-US" sz="2400" b="1" dirty="0" smtClean="0"/>
              <a:t>biodiversity 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3617" y="757484"/>
            <a:ext cx="5556303" cy="200603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can you identify genetic diversity within, or between species by </a:t>
            </a:r>
            <a:r>
              <a:rPr lang="en-GB" sz="1400" b="1" smtClean="0"/>
              <a:t>using </a:t>
            </a:r>
            <a:r>
              <a:rPr lang="en-GB" sz="1400" b="1"/>
              <a:t>the frequency of measurable or observable </a:t>
            </a:r>
            <a:r>
              <a:rPr lang="en-GB" sz="1400" b="1" smtClean="0"/>
              <a:t>characteristics?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3617" y="2916846"/>
            <a:ext cx="5556303" cy="16865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can you identify genetic diversity within, or between species by using </a:t>
            </a:r>
            <a:r>
              <a:rPr lang="en-GB" sz="1400" b="1"/>
              <a:t>the </a:t>
            </a:r>
            <a:r>
              <a:rPr lang="en-GB" sz="1400" b="1" smtClean="0"/>
              <a:t>base sequence </a:t>
            </a:r>
            <a:r>
              <a:rPr lang="en-GB" sz="1400" b="1" dirty="0" smtClean="0"/>
              <a:t>of DNA?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3617" y="4756732"/>
            <a:ext cx="5556303" cy="200603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can you identify genetic diversity within, or between species by using </a:t>
            </a:r>
            <a:r>
              <a:rPr lang="en-GB" sz="1400" b="1" dirty="0"/>
              <a:t>the </a:t>
            </a:r>
            <a:r>
              <a:rPr lang="en-GB" sz="1400" b="1" dirty="0" smtClean="0"/>
              <a:t>base sequence of mRNA?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83858" y="757484"/>
            <a:ext cx="6101313" cy="2940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can you identify genetic diversity within, or between species by using </a:t>
            </a:r>
            <a:r>
              <a:rPr lang="en-GB" sz="1400" b="1" dirty="0"/>
              <a:t>the </a:t>
            </a:r>
            <a:r>
              <a:rPr lang="en-GB" sz="1400" b="1" dirty="0" smtClean="0"/>
              <a:t>amino acid sequence of the proteins encoded by DNA and mRNA?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83858" y="3760126"/>
            <a:ext cx="6101313" cy="2940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can you identify genetic diversity within, or between species by using immunological comparison of proteins?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0" y="4153900"/>
            <a:ext cx="1539239" cy="2475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20" y="2603830"/>
            <a:ext cx="2778759" cy="10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3.4.7 Investigating </a:t>
            </a:r>
            <a:r>
              <a:rPr lang="en-US" sz="2400" b="1" dirty="0" smtClean="0"/>
              <a:t>biodiversity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3617" y="757484"/>
            <a:ext cx="5556303" cy="10972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is variation measured?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3616" y="2008090"/>
            <a:ext cx="5556303" cy="324011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What is sampling and why is it used?</a:t>
            </a:r>
          </a:p>
          <a:p>
            <a:pPr lvl="0"/>
            <a:endParaRPr lang="en-GB" sz="1400" b="1" dirty="0"/>
          </a:p>
          <a:p>
            <a:pPr lvl="0"/>
            <a:endParaRPr lang="en-GB" sz="1400" b="1" dirty="0" smtClean="0"/>
          </a:p>
          <a:p>
            <a:pPr lvl="0"/>
            <a:endParaRPr lang="en-GB" sz="1400" b="1" dirty="0"/>
          </a:p>
          <a:p>
            <a:pPr lvl="0"/>
            <a:endParaRPr lang="en-GB" sz="1400" b="1" dirty="0" smtClean="0"/>
          </a:p>
          <a:p>
            <a:pPr lvl="0"/>
            <a:endParaRPr lang="en-GB" sz="1400" b="1" dirty="0"/>
          </a:p>
          <a:p>
            <a:pPr lvl="0"/>
            <a:endParaRPr lang="en-GB" sz="1400" b="1" dirty="0" smtClean="0"/>
          </a:p>
          <a:p>
            <a:pPr lvl="0"/>
            <a:endParaRPr lang="en-GB" sz="1400" b="1" dirty="0"/>
          </a:p>
          <a:p>
            <a:pPr lvl="0"/>
            <a:endParaRPr lang="en-GB" sz="1400" b="1" dirty="0" smtClean="0"/>
          </a:p>
          <a:p>
            <a:pPr lvl="0"/>
            <a:endParaRPr lang="en-GB" sz="1400" b="1" dirty="0" smtClean="0"/>
          </a:p>
          <a:p>
            <a:pPr lvl="0"/>
            <a:r>
              <a:rPr lang="en-GB" sz="1400" b="1" dirty="0" smtClean="0"/>
              <a:t>How do we minimise the effect of chance when sampling?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09491" y="757484"/>
            <a:ext cx="6075680" cy="10972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What are the different types </a:t>
            </a:r>
            <a:r>
              <a:rPr lang="en-GB" sz="1400" b="1" smtClean="0"/>
              <a:t>of variation and their causes?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3616" y="5401530"/>
            <a:ext cx="5556303" cy="128375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do you calculate the mean, mode </a:t>
            </a:r>
            <a:r>
              <a:rPr lang="en-GB" sz="1400" b="1" smtClean="0"/>
              <a:t>and median?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09491" y="2008090"/>
            <a:ext cx="6075680" cy="219815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What is the </a:t>
            </a:r>
            <a:r>
              <a:rPr lang="en-GB" sz="1400" b="1" smtClean="0"/>
              <a:t>normal distribution curve?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09491" y="4359566"/>
            <a:ext cx="6075680" cy="232571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/>
            <a:r>
              <a:rPr lang="en-GB" sz="1400" b="1" dirty="0" smtClean="0"/>
              <a:t>How would you use Standard Deviation to work out if two mean values were truly different from each other?</a:t>
            </a:r>
            <a:endParaRPr lang="en-GB" sz="1400" b="1" dirty="0" smtClean="0"/>
          </a:p>
          <a:p>
            <a:pPr lvl="0"/>
            <a:endParaRPr lang="en-GB" sz="1400" b="1" dirty="0"/>
          </a:p>
          <a:p>
            <a:pPr lvl="0"/>
            <a:endParaRPr lang="en-GB" sz="1400" b="1" dirty="0" smtClean="0"/>
          </a:p>
          <a:p>
            <a:pPr lvl="0"/>
            <a:endParaRPr lang="en-GB" sz="1400" b="1" dirty="0"/>
          </a:p>
        </p:txBody>
      </p:sp>
      <p:pic>
        <p:nvPicPr>
          <p:cNvPr id="16" name="Picture 2" descr="http://live.kerboodle.com/NT3/NTLS_RootRepository/ContentPackages/45/aqa%20as%20biology_scorm%202004_final_1/product/bio_as_ch07_pg127_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690" y="2121592"/>
            <a:ext cx="2094241" cy="194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3.4.1 DNA, genes and chromosomes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84" y="728133"/>
            <a:ext cx="5220049" cy="135466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gene?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What is an allele?</a:t>
            </a:r>
            <a:endParaRPr lang="en-GB" sz="1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684" y="2206775"/>
            <a:ext cx="5220049" cy="114602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genetic code?</a:t>
            </a:r>
            <a:endParaRPr lang="en-GB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77099" y="3454096"/>
            <a:ext cx="5220049" cy="264190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features of the genetic code?</a:t>
            </a:r>
            <a:endParaRPr lang="en-GB" sz="1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32618" y="728134"/>
            <a:ext cx="6452553" cy="18500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distinguish between the DNA in prokaryotic cells and the DNA in eukaryotic cells?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GB" sz="1400" b="1" dirty="0" smtClean="0"/>
              <a:t>Mitochondria and chloroplasts also contain DNA.  Suggest what this tells us about their origin:</a:t>
            </a:r>
            <a:endParaRPr lang="en-GB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32618" y="2635741"/>
            <a:ext cx="6452553" cy="346589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how a DNA molecule and its associated proteins form a chromosome?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72" y="2941088"/>
            <a:ext cx="3207727" cy="31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483723" y="3116100"/>
            <a:ext cx="1365979" cy="488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83723" y="3625426"/>
            <a:ext cx="1365979" cy="488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83723" y="4128735"/>
            <a:ext cx="1365979" cy="488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483724" y="4609774"/>
            <a:ext cx="1365979" cy="618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483724" y="5290761"/>
            <a:ext cx="1365979" cy="618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77100" y="6144361"/>
            <a:ext cx="11808072" cy="57817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is meant by </a:t>
            </a:r>
            <a:r>
              <a:rPr lang="en-US" sz="1400" b="1" smtClean="0"/>
              <a:t>homologous chromosomes?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739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3.4.2 DNA and protein </a:t>
            </a:r>
            <a:r>
              <a:rPr lang="en-US" sz="2400" b="1" dirty="0" smtClean="0"/>
              <a:t>synthesis</a:t>
            </a:r>
            <a:endParaRPr lang="en-US" sz="2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4" y="728133"/>
            <a:ext cx="11803487" cy="115146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</a:t>
            </a:r>
            <a:r>
              <a:rPr lang="en-US" sz="1400" b="1" smtClean="0"/>
              <a:t>the terms genome and proteome?</a:t>
            </a:r>
          </a:p>
          <a:p>
            <a:endParaRPr lang="en-GB" sz="14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81683" y="2003575"/>
            <a:ext cx="5744983" cy="115146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the structure of RNA differ from DNA?</a:t>
            </a:r>
            <a:endParaRPr lang="en-GB" sz="14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81683" y="3279017"/>
            <a:ext cx="5744984" cy="33927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and function of messenger RNA (mRNA)? </a:t>
            </a:r>
            <a:endParaRPr lang="en-GB" sz="14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062133" y="3279017"/>
            <a:ext cx="5923038" cy="33927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and function of transfer RNA (</a:t>
            </a:r>
            <a:r>
              <a:rPr lang="en-US" sz="1400" b="1" dirty="0" err="1" smtClean="0"/>
              <a:t>tRNA</a:t>
            </a:r>
            <a:r>
              <a:rPr lang="en-US" sz="1400" b="1" dirty="0" smtClean="0"/>
              <a:t>)? </a:t>
            </a:r>
            <a:endParaRPr lang="en-GB" sz="14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62134" y="2003575"/>
            <a:ext cx="5923038" cy="115146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Where would you find ribosomal RNA (</a:t>
            </a:r>
            <a:r>
              <a:rPr lang="en-US" sz="1400" b="1" dirty="0" err="1" smtClean="0"/>
              <a:t>rRNA</a:t>
            </a:r>
            <a:r>
              <a:rPr lang="en-US" sz="1400" b="1" dirty="0" smtClean="0"/>
              <a:t>)?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79" y="3860800"/>
            <a:ext cx="2233492" cy="25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3.4.2 DNA and protein synthesis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4" y="728133"/>
            <a:ext cx="6862583" cy="596053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happens during transcription?</a:t>
            </a:r>
          </a:p>
          <a:p>
            <a:endParaRPr lang="en-GB" sz="1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13600" y="728133"/>
            <a:ext cx="4733343" cy="596053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happens during splicing?</a:t>
            </a:r>
          </a:p>
          <a:p>
            <a:r>
              <a:rPr lang="en-GB" sz="1400" b="1" dirty="0" smtClean="0"/>
              <a:t>Remember this does not occur in prokaryotes!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66" y="1930399"/>
            <a:ext cx="2177693" cy="3945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36" y="2997200"/>
            <a:ext cx="3277964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3.4.2 DNA and protein synthesis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3600" y="728134"/>
            <a:ext cx="4733343" cy="596053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happens to a polypeptide after it has been translated at the ribosome?  Think about the organelles it may travel to and how it may be modified.</a:t>
            </a:r>
            <a:endParaRPr lang="en-US" sz="1400" b="1" dirty="0" smtClean="0"/>
          </a:p>
          <a:p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3" y="846666"/>
            <a:ext cx="1813532" cy="192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"/>
          <a:stretch/>
        </p:blipFill>
        <p:spPr>
          <a:xfrm>
            <a:off x="5116630" y="2769914"/>
            <a:ext cx="1933595" cy="38002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1684" y="728133"/>
            <a:ext cx="6862583" cy="596053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what happens during translation?</a:t>
            </a:r>
          </a:p>
          <a:p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6529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3.4.3 Genetic diversity - mutations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686" y="728135"/>
            <a:ext cx="5817670" cy="98915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smtClean="0"/>
              <a:t>a gene mutation?</a:t>
            </a:r>
            <a:endParaRPr lang="en-US" sz="1400" b="1" dirty="0" smtClean="0"/>
          </a:p>
          <a:p>
            <a:endParaRPr lang="en-GB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1684" y="1821173"/>
            <a:ext cx="5817671" cy="11450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</a:t>
            </a:r>
            <a:r>
              <a:rPr lang="en-US" sz="1400" b="1" smtClean="0"/>
              <a:t>and when do </a:t>
            </a:r>
            <a:r>
              <a:rPr lang="en-US" sz="1400" b="1" dirty="0" smtClean="0"/>
              <a:t>gene mutations arise?</a:t>
            </a:r>
            <a:endParaRPr lang="en-GB" sz="1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81685" y="3070109"/>
            <a:ext cx="5817670" cy="128693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effect of mutagenic agents?</a:t>
            </a:r>
            <a:endParaRPr lang="en-GB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167500" y="742810"/>
            <a:ext cx="5817671" cy="28032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substitution mutation and what could the </a:t>
            </a:r>
            <a:r>
              <a:rPr lang="en-US" sz="1400" b="1" smtClean="0"/>
              <a:t>possible effects be?</a:t>
            </a:r>
            <a:endParaRPr lang="en-GB" sz="1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67500" y="3684740"/>
            <a:ext cx="5817671" cy="29167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is an insertion/deletion potentially a more serious mutation than a substitution?</a:t>
            </a:r>
            <a:endParaRPr lang="en-GB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81684" y="4460926"/>
            <a:ext cx="5817671" cy="21405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a chromosome mutation?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4379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3.4.3 Genetic diversity – meiosis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4" y="2413501"/>
            <a:ext cx="5817671" cy="42730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process of meiosis?</a:t>
            </a:r>
            <a:endParaRPr lang="en-GB" sz="1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167500" y="742809"/>
            <a:ext cx="5817671" cy="289033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meiosis </a:t>
            </a:r>
            <a:r>
              <a:rPr lang="en-US" sz="1400" b="1" smtClean="0"/>
              <a:t>create genetic variation?</a:t>
            </a:r>
            <a:endParaRPr lang="en-GB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81685" y="742810"/>
            <a:ext cx="5817671" cy="15320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is meiosis necessary? What types of cells does meiosis result in?</a:t>
            </a:r>
            <a:endParaRPr lang="en-GB" sz="1400" b="1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24" y="3210242"/>
            <a:ext cx="381958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7499" y="3700051"/>
            <a:ext cx="5817671" cy="15221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calculate the possible chromosome combinations following meiosis? And the number of possible chromosome combinations produced from the </a:t>
            </a:r>
            <a:r>
              <a:rPr lang="en-US" sz="1400" b="1" dirty="0" err="1" smtClean="0"/>
              <a:t>fertilisation</a:t>
            </a:r>
            <a:r>
              <a:rPr lang="en-US" sz="1400" b="1" dirty="0" smtClean="0"/>
              <a:t> of two gametes?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5"/>
          <a:stretch/>
        </p:blipFill>
        <p:spPr>
          <a:xfrm>
            <a:off x="11166231" y="947139"/>
            <a:ext cx="762661" cy="2643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66231" y="1014046"/>
            <a:ext cx="228600" cy="328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67499" y="5289147"/>
            <a:ext cx="5817671" cy="13974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different outcome of mitosis and meiosis?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1304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3.4.4 Genetic diversity and adaptation – natural selection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85" y="742811"/>
            <a:ext cx="5817671" cy="118759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genetic diversity?</a:t>
            </a:r>
            <a:endParaRPr lang="en-GB" sz="1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81684" y="2069053"/>
            <a:ext cx="5817672" cy="45755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factors influence </a:t>
            </a:r>
            <a:r>
              <a:rPr lang="en-US" sz="1400" b="1" smtClean="0"/>
              <a:t>genetic diversity?</a:t>
            </a:r>
            <a:endParaRPr lang="en-GB" sz="1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67499" y="742811"/>
            <a:ext cx="5817672" cy="404541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Suggest how rats resistant to the poison warfarin have evolved in some cities.</a:t>
            </a:r>
            <a:endParaRPr lang="en-GB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167499" y="4971229"/>
            <a:ext cx="5817672" cy="167341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founder effect?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7591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4: 3.4.4 Genetic diversity and adaptation – types of selection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85" y="742811"/>
            <a:ext cx="5817671" cy="590183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Cab you describe directional selection, exemplified by antibiotic resistance in bacteria?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67499" y="742810"/>
            <a:ext cx="5817672" cy="59018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/>
              <a:t>Can you describe stabilising selection, exemplified by human birth weights?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42" y="1051727"/>
            <a:ext cx="2048447" cy="376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8" y="4157813"/>
            <a:ext cx="2759772" cy="248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962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Alex Chappelow</cp:lastModifiedBy>
  <cp:revision>139</cp:revision>
  <cp:lastPrinted>2018-06-25T14:48:47Z</cp:lastPrinted>
  <dcterms:created xsi:type="dcterms:W3CDTF">2016-03-19T16:01:33Z</dcterms:created>
  <dcterms:modified xsi:type="dcterms:W3CDTF">2018-06-25T16:17:41Z</dcterms:modified>
</cp:coreProperties>
</file>