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64" r:id="rId6"/>
    <p:sldId id="265" r:id="rId7"/>
    <p:sldId id="266" r:id="rId8"/>
    <p:sldId id="267" r:id="rId9"/>
    <p:sldId id="257" r:id="rId10"/>
    <p:sldId id="258" r:id="rId11"/>
    <p:sldId id="261" r:id="rId12"/>
    <p:sldId id="262" r:id="rId13"/>
    <p:sldId id="259" r:id="rId14"/>
    <p:sldId id="263" r:id="rId1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6" autoAdjust="0"/>
    <p:restoredTop sz="87577" autoAdjust="0"/>
  </p:normalViewPr>
  <p:slideViewPr>
    <p:cSldViewPr snapToGrid="0">
      <p:cViewPr varScale="1">
        <p:scale>
          <a:sx n="102" d="100"/>
          <a:sy n="102" d="100"/>
        </p:scale>
        <p:origin x="6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959B0-3A00-463B-8BAF-93A9464E40C4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4AAAD-82B6-4EDA-85A7-AB8D1D92CE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072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78385-BE0B-4BE3-8AD4-432AD5CC0A49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D6D3F5-3D39-4D86-BC0C-82367E5B4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5415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BS2 Summer 2013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D6D3F5-3D39-4D86-BC0C-82367E5B4ED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525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6975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172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58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72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8361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6478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930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4075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385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050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678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A0A1C-FE78-4FB8-A865-999445B0050D}" type="datetimeFigureOut">
              <a:rPr lang="en-GB" smtClean="0"/>
              <a:t>27/04/2016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3AB3A-FB26-4675-9202-CBBABD82C5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844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To apply or not to apply?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The difference could be 25% of your marks (more than 2 grades)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3935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1625" y="128191"/>
            <a:ext cx="7468710" cy="33948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800" y="2305049"/>
            <a:ext cx="7533314" cy="4430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697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33700"/>
            <a:ext cx="10515600" cy="3136900"/>
          </a:xfrm>
        </p:spPr>
        <p:txBody>
          <a:bodyPr/>
          <a:lstStyle/>
          <a:p>
            <a:r>
              <a:rPr lang="en-GB" dirty="0" smtClean="0"/>
              <a:t>Tesco</a:t>
            </a:r>
          </a:p>
          <a:p>
            <a:r>
              <a:rPr lang="en-GB" dirty="0"/>
              <a:t>A</a:t>
            </a:r>
            <a:r>
              <a:rPr lang="en-GB" dirty="0" smtClean="0"/>
              <a:t> hairdressers that is about to open its second salon?</a:t>
            </a:r>
          </a:p>
          <a:p>
            <a:r>
              <a:rPr lang="en-GB" dirty="0" smtClean="0"/>
              <a:t>A budget airline?</a:t>
            </a:r>
          </a:p>
          <a:p>
            <a:r>
              <a:rPr lang="en-GB" dirty="0" smtClean="0"/>
              <a:t>Godalming College? 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085975"/>
          </a:xfrm>
        </p:spPr>
        <p:txBody>
          <a:bodyPr>
            <a:normAutofit/>
          </a:bodyPr>
          <a:lstStyle/>
          <a:p>
            <a:r>
              <a:rPr lang="en-GB" sz="3200" dirty="0" smtClean="0"/>
              <a:t>Now explain the ways in which the following businesses can try to ensure that they maintain their reputation for quality goods and/or services: </a:t>
            </a:r>
            <a:endParaRPr lang="en-GB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365125"/>
            <a:ext cx="10515600" cy="5811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14629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mtClean="0"/>
              <a:t>The clue is:</a:t>
            </a:r>
          </a:p>
          <a:p>
            <a:pPr algn="ctr" eaLnBrk="1" hangingPunct="1">
              <a:buFontTx/>
              <a:buNone/>
            </a:pPr>
            <a:endParaRPr lang="en-GB" altLang="en-US" smtClean="0"/>
          </a:p>
          <a:p>
            <a:pPr algn="ctr" eaLnBrk="1" hangingPunct="1">
              <a:buFont typeface="Wingdings" panose="05000000000000000000" pitchFamily="2" charset="2"/>
              <a:buChar char="ü"/>
            </a:pPr>
            <a:r>
              <a:rPr lang="en-GB" altLang="en-US" smtClean="0"/>
              <a:t>If the question asks about a specific business or individual(s) then you must apply your answer in context.  </a:t>
            </a:r>
          </a:p>
        </p:txBody>
      </p:sp>
      <p:sp>
        <p:nvSpPr>
          <p:cNvPr id="1331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8EAED83-1524-4936-8EAF-54F9ECA9624E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L2 - Application</a:t>
            </a:r>
            <a:endParaRPr lang="en-US" altLang="en-US"/>
          </a:p>
        </p:txBody>
      </p:sp>
      <p:sp>
        <p:nvSpPr>
          <p:cNvPr id="13317" name="Rectangle 4"/>
          <p:cNvSpPr>
            <a:spLocks noChangeArrowheads="1"/>
          </p:cNvSpPr>
          <p:nvPr/>
        </p:nvSpPr>
        <p:spPr bwMode="auto">
          <a:xfrm>
            <a:off x="6003925" y="324643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59955554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Using the businesses name from the case does not necessarily mean that you are answering in context</a:t>
            </a:r>
          </a:p>
          <a:p>
            <a:pPr eaLnBrk="1" hangingPunct="1"/>
            <a:r>
              <a:rPr lang="en-GB" altLang="en-US" smtClean="0"/>
              <a:t>You will need to make your knowledge of business terms, ideas and concepts relevant to the case study</a:t>
            </a:r>
            <a:r>
              <a:rPr lang="en-US" altLang="en-US" smtClean="0"/>
              <a:t> </a:t>
            </a:r>
          </a:p>
          <a:p>
            <a:pPr eaLnBrk="1" hangingPunct="1"/>
            <a:r>
              <a:rPr lang="en-GB" altLang="en-US" smtClean="0"/>
              <a:t>You need to make reference to specific details from the case material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BB5BD83F-9A37-4BEC-87A6-F8CBDE02E4F0}" type="slidenum">
              <a:rPr lang="en-US" altLang="en-US"/>
              <a:pPr eaLnBrk="1" hangingPunct="1"/>
              <a:t>3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L2 - Application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095962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en-GB" altLang="en-US" smtClean="0"/>
              <a:t>Explain the benefits to </a:t>
            </a:r>
            <a:r>
              <a:rPr lang="en-GB" altLang="en-US" b="1" smtClean="0"/>
              <a:t>Mike</a:t>
            </a:r>
            <a:r>
              <a:rPr lang="en-GB" altLang="en-US" smtClean="0"/>
              <a:t>….			(6)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US" smtClean="0"/>
              <a:t>Suggest ways in which </a:t>
            </a:r>
            <a:r>
              <a:rPr lang="en-GB" altLang="en-US" b="1" smtClean="0"/>
              <a:t>Lizzie and Tony </a:t>
            </a:r>
            <a:r>
              <a:rPr lang="en-GB" altLang="en-US" smtClean="0"/>
              <a:t>might improve							(8)</a:t>
            </a:r>
          </a:p>
          <a:p>
            <a:pPr eaLnBrk="1" hangingPunct="1">
              <a:lnSpc>
                <a:spcPct val="150000"/>
              </a:lnSpc>
            </a:pPr>
            <a:r>
              <a:rPr lang="en-GB" altLang="en-US" smtClean="0"/>
              <a:t>Explain </a:t>
            </a:r>
            <a:r>
              <a:rPr lang="en-GB" altLang="en-US" b="1" smtClean="0"/>
              <a:t>two </a:t>
            </a:r>
            <a:r>
              <a:rPr lang="en-GB" altLang="en-US" smtClean="0"/>
              <a:t>benefits to </a:t>
            </a:r>
            <a:r>
              <a:rPr lang="en-GB" altLang="en-US" b="1" smtClean="0"/>
              <a:t>The ToneZone  </a:t>
            </a:r>
            <a:r>
              <a:rPr lang="en-GB" altLang="en-US" smtClean="0"/>
              <a:t>	(4)</a:t>
            </a:r>
          </a:p>
        </p:txBody>
      </p:sp>
      <p:sp>
        <p:nvSpPr>
          <p:cNvPr id="15363" name="Footer Placeholder 2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zh-CN" smtClean="0"/>
              <a:t>The Economics, Business &amp; Enterprise Association</a:t>
            </a:r>
          </a:p>
          <a:p>
            <a:pPr eaLnBrk="1" hangingPunct="1"/>
            <a:r>
              <a:rPr lang="en-GB" altLang="zh-CN" smtClean="0"/>
              <a:t>© 2008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A0191EF-0BF0-4543-BCB7-8ECAA23342F4}" type="slidenum">
              <a:rPr lang="en-US" altLang="en-US"/>
              <a:pPr eaLnBrk="1" hangingPunct="1"/>
              <a:t>4</a:t>
            </a:fld>
            <a:endParaRPr lang="en-US" alt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Question Examples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0568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endParaRPr lang="en-GB" altLang="en-US" smtClean="0"/>
          </a:p>
          <a:p>
            <a:pPr eaLnBrk="1" hangingPunct="1"/>
            <a:r>
              <a:rPr lang="en-GB" altLang="en-US" smtClean="0"/>
              <a:t>This is significant to the business </a:t>
            </a:r>
            <a:r>
              <a:rPr lang="en-GB" altLang="en-US" b="1" smtClean="0"/>
              <a:t>because</a:t>
            </a:r>
            <a:r>
              <a:rPr lang="en-GB" altLang="en-US" smtClean="0"/>
              <a:t>…</a:t>
            </a:r>
            <a:endParaRPr lang="en-US" altLang="en-US" smtClean="0"/>
          </a:p>
          <a:p>
            <a:pPr eaLnBrk="1" hangingPunct="1"/>
            <a:r>
              <a:rPr lang="en-GB" altLang="en-US" smtClean="0"/>
              <a:t>The theory that is relevant to this case is… </a:t>
            </a:r>
            <a:r>
              <a:rPr lang="en-GB" altLang="en-US" b="1" smtClean="0"/>
              <a:t>because</a:t>
            </a:r>
            <a:r>
              <a:rPr lang="en-GB" altLang="en-US" smtClean="0"/>
              <a:t>… </a:t>
            </a:r>
            <a:endParaRPr lang="en-US" altLang="en-US" smtClean="0"/>
          </a:p>
          <a:p>
            <a:pPr eaLnBrk="1" hangingPunct="1"/>
            <a:r>
              <a:rPr lang="en-GB" altLang="en-US" smtClean="0"/>
              <a:t>In this case this means that… </a:t>
            </a:r>
            <a:r>
              <a:rPr lang="en-GB" altLang="en-US" b="1" smtClean="0"/>
              <a:t>because</a:t>
            </a:r>
            <a:r>
              <a:rPr lang="en-GB" altLang="en-US" smtClean="0"/>
              <a:t>…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B64DEA8-098D-44EF-99E0-A123A2468443}" type="slidenum">
              <a:rPr lang="en-US" altLang="en-US"/>
              <a:pPr eaLnBrk="1" hangingPunct="1"/>
              <a:t>5</a:t>
            </a:fld>
            <a:endParaRPr lang="en-US" alt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L2 - Trigger Phrases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883496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4200" y="365125"/>
            <a:ext cx="7850187" cy="602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6112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41462" y="729305"/>
            <a:ext cx="9109075" cy="5731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5370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Now explain the benefits of an effective training programme for Tesco?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9837" y="1419225"/>
            <a:ext cx="7172325" cy="5438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3376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4975"/>
          </a:xfrm>
        </p:spPr>
        <p:txBody>
          <a:bodyPr/>
          <a:lstStyle/>
          <a:p>
            <a:r>
              <a:rPr lang="en-GB" dirty="0" smtClean="0"/>
              <a:t>Now explain the benefits of an effective training programme for:</a:t>
            </a:r>
          </a:p>
          <a:p>
            <a:r>
              <a:rPr lang="en-GB" dirty="0"/>
              <a:t>A</a:t>
            </a:r>
            <a:r>
              <a:rPr lang="en-GB" dirty="0" smtClean="0"/>
              <a:t> hairdressers that is about to open its second salon?</a:t>
            </a:r>
          </a:p>
          <a:p>
            <a:r>
              <a:rPr lang="en-GB" dirty="0" smtClean="0"/>
              <a:t>A budget airline?</a:t>
            </a:r>
          </a:p>
          <a:p>
            <a:r>
              <a:rPr lang="en-GB" dirty="0" smtClean="0"/>
              <a:t>Godalming College? </a:t>
            </a:r>
            <a:endParaRPr lang="en-GB" dirty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38200" y="365125"/>
            <a:ext cx="10515600" cy="58118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301102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47C050A-F6B0-48DD-83F2-C372133D7560}">
  <ds:schemaRefs>
    <ds:schemaRef ds:uri="http://schemas.microsoft.com/office/2006/metadata/properties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9993B5FC-E4D1-4191-B729-398EF4AF6F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573F8B1-F045-4E6B-BAF6-B4339806F0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242</Words>
  <Application>Microsoft Office PowerPoint</Application>
  <PresentationFormat>Widescreen</PresentationFormat>
  <Paragraphs>47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Wingdings</vt:lpstr>
      <vt:lpstr>Office Theme</vt:lpstr>
      <vt:lpstr>To apply or not to apply?</vt:lpstr>
      <vt:lpstr>L2 - Application</vt:lpstr>
      <vt:lpstr>L2 - Application</vt:lpstr>
      <vt:lpstr>Question Examples</vt:lpstr>
      <vt:lpstr>L2 - Trigger Phrases</vt:lpstr>
      <vt:lpstr>PowerPoint Presentation</vt:lpstr>
      <vt:lpstr>PowerPoint Presentation</vt:lpstr>
      <vt:lpstr>Now explain the benefits of an effective training programme for Tesco?</vt:lpstr>
      <vt:lpstr>PowerPoint Presentation</vt:lpstr>
      <vt:lpstr>PowerPoint Presentation</vt:lpstr>
      <vt:lpstr>Now explain the ways in which the following businesses can try to ensure that they maintain their reputation for quality goods and/or services: 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Emily Blake</dc:creator>
  <cp:lastModifiedBy>Emily Blake</cp:lastModifiedBy>
  <cp:revision>6</cp:revision>
  <cp:lastPrinted>2016-04-26T12:03:31Z</cp:lastPrinted>
  <dcterms:created xsi:type="dcterms:W3CDTF">2016-04-26T10:55:35Z</dcterms:created>
  <dcterms:modified xsi:type="dcterms:W3CDTF">2016-04-27T07:42:43Z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