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5D3-47D1-4A61-9191-A4FF52248F20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FF5B-6F77-4F2F-9D88-A9218E2A5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2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5D3-47D1-4A61-9191-A4FF52248F20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FF5B-6F77-4F2F-9D88-A9218E2A5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463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5D3-47D1-4A61-9191-A4FF52248F20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FF5B-6F77-4F2F-9D88-A9218E2A5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99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5D3-47D1-4A61-9191-A4FF52248F20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FF5B-6F77-4F2F-9D88-A9218E2A5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95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5D3-47D1-4A61-9191-A4FF52248F20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FF5B-6F77-4F2F-9D88-A9218E2A5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79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5D3-47D1-4A61-9191-A4FF52248F20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FF5B-6F77-4F2F-9D88-A9218E2A5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05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5D3-47D1-4A61-9191-A4FF52248F20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FF5B-6F77-4F2F-9D88-A9218E2A5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582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5D3-47D1-4A61-9191-A4FF52248F20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FF5B-6F77-4F2F-9D88-A9218E2A5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43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5D3-47D1-4A61-9191-A4FF52248F20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FF5B-6F77-4F2F-9D88-A9218E2A5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94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5D3-47D1-4A61-9191-A4FF52248F20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FF5B-6F77-4F2F-9D88-A9218E2A5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690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55D3-47D1-4A61-9191-A4FF52248F20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FF5B-6F77-4F2F-9D88-A9218E2A5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81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155D3-47D1-4A61-9191-A4FF52248F20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AFF5B-6F77-4F2F-9D88-A9218E2A5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59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utor2u.net/economics/reference/oligopoly-and-examples-of-price-fix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2u.net/economics/reference/oligopoly-and-examples-of-price-fix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Oligopoly and Price Fixing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739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0200" y="365664"/>
            <a:ext cx="8051800" cy="581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627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 on .  Go to: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hlinkClick r:id="rId2"/>
              </a:rPr>
              <a:t>http://www.tutor2u.net/economics/reference/oligopoly-and-examples-of-price-fixing</a:t>
            </a:r>
            <a:endParaRPr lang="en-GB" sz="4400" dirty="0" smtClean="0"/>
          </a:p>
          <a:p>
            <a:endParaRPr lang="en-GB" sz="4400" dirty="0"/>
          </a:p>
          <a:p>
            <a:r>
              <a:rPr lang="en-GB" sz="4400" dirty="0" smtClean="0"/>
              <a:t>In pairs choose a case study and explain why consumers needed protection </a:t>
            </a:r>
            <a:r>
              <a:rPr lang="en-GB" sz="4400" smtClean="0"/>
              <a:t>from business exploitation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675215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E2B7EE8-9151-4B8B-BB57-271BD596AF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CCAC69E-F3DD-4E07-85AA-3529D94FD7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E00B02-CB19-4D79-897B-E7B5735C055C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Oligopoly and Price Fixing</vt:lpstr>
      <vt:lpstr>PowerPoint Presentation</vt:lpstr>
      <vt:lpstr>Log on .  Go to: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Oligopoly and Price Fixing</dc:title>
  <dc:creator>Tracey Bell</dc:creator>
  <cp:lastModifiedBy>Tracey Bell</cp:lastModifiedBy>
  <cp:revision>1</cp:revision>
  <dcterms:created xsi:type="dcterms:W3CDTF">2016-10-11T10:36:48Z</dcterms:created>
  <dcterms:modified xsi:type="dcterms:W3CDTF">2016-10-11T10:40:23Z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