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0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EDCE-5BE1-48CC-84F0-B203D34799F0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0A75B-B65D-44E2-A502-FBB1091B2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2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32BFB-88B6-403F-BD03-2763612F3DC8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86E86-F780-49F2-91EA-7F9083487C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4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C4DB-D66E-4287-A0CB-2A717A388BC6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50DBE-C730-4AD4-BAFD-07EC762EE7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1519-5816-49B7-96AB-C586E876303E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0EF17-74F7-462B-96C9-21B3811A15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211A8-5AB5-4CC2-8CAE-A50D1BDF5866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7D77-BF36-4307-8A25-B3D4007B0E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5325-03C0-42C9-BB33-45288834385E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C274-AEDF-4A10-913D-72C1C8D1F7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E3AF9-38E8-4A6C-8137-7887882D28B5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90-04F3-4901-B290-1798528B3E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85F81-5E4E-4A74-93BC-8AA5E433B710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ABB43-3CE0-4A92-9417-C08B5F2F44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7599-BA84-4CA2-B56C-A9ED72255EEC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F706E-F22C-4511-8DF9-C47D051C7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F69D5-0449-4514-9E61-F1EEDF53EA54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6452-1EA2-4EF1-8DCE-E250DA4277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B770-EBFF-40DC-9D06-71245B2B6E05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A755-AE0C-4828-ADC3-0277BA86F1C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BB27-3F24-4FBE-9DF3-D517F02F1768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F3AC-E8D5-4C21-8D5F-134FB668A8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pic>
          <p:nvPicPr>
            <p:cNvPr id="9220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11/30/2015</a:t>
            </a:fld>
            <a:endParaRPr lang="en-GB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362200" y="3429000"/>
            <a:ext cx="5378152" cy="45719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sp>
        <p:nvSpPr>
          <p:cNvPr id="2050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b="1" dirty="0" smtClean="0"/>
              <a:t>Product and market orientation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Product orientation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is where a business focuses on the production process and the product itself e.g. </a:t>
            </a:r>
            <a:r>
              <a:rPr lang="en-GB" smtClean="0"/>
              <a:t>Maclaren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orientation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is where a business continually identifies, reviews and analyses consumers’ needs e.g. M&amp;S, Proctor &amp; Gamble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does approach depend 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Nature of product</a:t>
            </a:r>
          </a:p>
          <a:p>
            <a:r>
              <a:rPr lang="en-GB" dirty="0" smtClean="0"/>
              <a:t>Policy decision</a:t>
            </a:r>
          </a:p>
          <a:p>
            <a:r>
              <a:rPr lang="en-GB" dirty="0" smtClean="0"/>
              <a:t>View of those in control</a:t>
            </a:r>
          </a:p>
          <a:p>
            <a:r>
              <a:rPr lang="en-GB" dirty="0" smtClean="0"/>
              <a:t>Nature and size of market</a:t>
            </a:r>
          </a:p>
          <a:p>
            <a:r>
              <a:rPr lang="en-GB" dirty="0" smtClean="0"/>
              <a:t>Degree of competition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Asset based or asset led marketing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business that is asset-led is responsive to the needs of the market.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However, it takes into account it own strengths and weaknesses when producing a product or service.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4A9F4C-B026-45E6-B7A7-55BF94768C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4494E8-796C-482F-BC65-A222E179607F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8ED18C-8E6B-4DDD-B832-EE270BB12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What is accounting</Template>
  <TotalTime>31</TotalTime>
  <Words>108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Proposal</vt:lpstr>
      <vt:lpstr>Product and market orientation</vt:lpstr>
      <vt:lpstr>Product orientation</vt:lpstr>
      <vt:lpstr>Market orientation</vt:lpstr>
      <vt:lpstr>What does approach depend on?</vt:lpstr>
      <vt:lpstr>Asset based or asset led marketing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market orientation</dc:title>
  <dc:creator>anne morag portwine</dc:creator>
  <cp:lastModifiedBy>Anne E Lomas</cp:lastModifiedBy>
  <cp:revision>8</cp:revision>
  <cp:lastPrinted>2015-11-30T11:48:04Z</cp:lastPrinted>
  <dcterms:created xsi:type="dcterms:W3CDTF">2011-07-12T08:44:43Z</dcterms:created>
  <dcterms:modified xsi:type="dcterms:W3CDTF">2015-11-30T11:48:07Z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