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4"/>
  </p:sldMasterIdLst>
  <p:handoutMasterIdLst>
    <p:handoutMasterId r:id="rId10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EDCE-5BE1-48CC-84F0-B203D34799F0}" type="datetimeFigureOut">
              <a:rPr lang="en-GB" smtClean="0"/>
              <a:t>26/01/2016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0A75B-B65D-44E2-A502-FBB1091B2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2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0732BFB-88B6-403F-BD03-2763612F3DC8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86E86-F780-49F2-91EA-7F9083487C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3243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7C4DB-D66E-4287-A0CB-2A717A388BC6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0DBE-C730-4AD4-BAFD-07EC762EE7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22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81519-5816-49B7-96AB-C586E876303E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0EF17-74F7-462B-96C9-21B3811A15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582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6211A8-5AB5-4CC2-8CAE-A50D1BDF5866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37D77-BF36-4307-8A25-B3D4007B0E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695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75325-03C0-42C9-BB33-45288834385E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3C274-AEDF-4A10-913D-72C1C8D1F7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9419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E3AF9-38E8-4A6C-8137-7887882D28B5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8B990-04F3-4901-B290-1798528B3E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2948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85F81-5E4E-4A74-93BC-8AA5E433B710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ABB43-3CE0-4A92-9417-C08B5F2F44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778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87599-BA84-4CA2-B56C-A9ED72255EEC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F706E-F22C-4511-8DF9-C47D051C7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896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F69D5-0449-4514-9E61-F1EEDF53EA54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86452-1EA2-4EF1-8DCE-E250DA4277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31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DB770-EBFF-40DC-9D06-71245B2B6E05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BA755-AE0C-4828-ADC3-0277BA86F1C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07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C4BB27-3F24-4FBE-9DF3-D517F02F1768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AF3AC-E8D5-4C21-8D5F-134FB668A8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026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2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Product and market orientation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Product orientation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is where a business focuses on the production process and the product itself </a:t>
            </a:r>
          </a:p>
          <a:p>
            <a:r>
              <a:rPr lang="en-GB" dirty="0" smtClean="0"/>
              <a:t>e.g. Dyson</a:t>
            </a:r>
            <a:endParaRPr lang="en-GB" dirty="0"/>
          </a:p>
        </p:txBody>
      </p:sp>
      <p:pic>
        <p:nvPicPr>
          <p:cNvPr id="1026" name="Picture 2" descr="http://i.telegraph.co.uk/multimedia/archive/02064/Sir-James-Dyson_206449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005064"/>
            <a:ext cx="3269208" cy="204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 orientation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 is where a business continually identifies, reviews and analyses consumers’ needs </a:t>
            </a:r>
          </a:p>
          <a:p>
            <a:r>
              <a:rPr lang="en-GB" dirty="0" smtClean="0"/>
              <a:t>e.g. M&amp;S, Proctor &amp; Gamble, Virgin</a:t>
            </a:r>
            <a:endParaRPr lang="en-GB" dirty="0"/>
          </a:p>
        </p:txBody>
      </p:sp>
      <p:pic>
        <p:nvPicPr>
          <p:cNvPr id="2050" name="Picture 2" descr="http://www.guysandstthomas.nhs.uk/images/f/facilities/MS-simply-food-45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09120"/>
            <a:ext cx="4286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does approach depend on?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Nature of product</a:t>
            </a:r>
          </a:p>
          <a:p>
            <a:r>
              <a:rPr lang="en-GB" dirty="0" smtClean="0"/>
              <a:t>Policy decision</a:t>
            </a:r>
          </a:p>
          <a:p>
            <a:r>
              <a:rPr lang="en-GB" dirty="0" smtClean="0"/>
              <a:t>View of those in control</a:t>
            </a:r>
          </a:p>
          <a:p>
            <a:r>
              <a:rPr lang="en-GB" dirty="0" smtClean="0"/>
              <a:t>Nature and size of market</a:t>
            </a:r>
          </a:p>
          <a:p>
            <a:r>
              <a:rPr lang="en-GB" dirty="0" smtClean="0"/>
              <a:t>Degree of competition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25" y="548680"/>
            <a:ext cx="8814750" cy="1499616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asset lead marketing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841841"/>
            <a:ext cx="3371856" cy="3323463"/>
          </a:xfrm>
        </p:spPr>
        <p:txBody>
          <a:bodyPr/>
          <a:lstStyle/>
          <a:p>
            <a:r>
              <a:rPr lang="en-GB" dirty="0" smtClean="0"/>
              <a:t>A business that is asset-led is responsive to the needs of the market.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However, it takes into account it own strengths and weaknesses when producing a product or service.</a:t>
            </a:r>
            <a:endParaRPr lang="en-GB" dirty="0"/>
          </a:p>
        </p:txBody>
      </p:sp>
      <p:pic>
        <p:nvPicPr>
          <p:cNvPr id="3074" name="Picture 2" descr="https://userscontent2.emaze.com/images/158983ff-e1b4-4f2e-b9eb-3ba09850a4a3/0b2b80b2-d40d-47fe-bf81-cba9fc98176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838" y="2276872"/>
            <a:ext cx="4089601" cy="38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A8ED18C-8E6B-4DDD-B832-EE270BB12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4A9F4C-B026-45E6-B7A7-55BF94768C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4494E8-796C-482F-BC65-A222E179607F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</TotalTime>
  <Words>107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Wingdings 3</vt:lpstr>
      <vt:lpstr>Integral</vt:lpstr>
      <vt:lpstr>Product and market orientation</vt:lpstr>
      <vt:lpstr>Product orientation</vt:lpstr>
      <vt:lpstr>Market orientation</vt:lpstr>
      <vt:lpstr>What does approach depend on?</vt:lpstr>
      <vt:lpstr>asset lead marketing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market orientation</dc:title>
  <dc:creator>anne morag portwine</dc:creator>
  <cp:lastModifiedBy>Ailsa W Waters</cp:lastModifiedBy>
  <cp:revision>11</cp:revision>
  <cp:lastPrinted>2015-11-30T11:48:04Z</cp:lastPrinted>
  <dcterms:created xsi:type="dcterms:W3CDTF">2011-07-12T08:44:43Z</dcterms:created>
  <dcterms:modified xsi:type="dcterms:W3CDTF">2016-01-26T11:54:42Z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