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92" r:id="rId5"/>
    <p:sldId id="293" r:id="rId6"/>
    <p:sldId id="294" r:id="rId7"/>
    <p:sldId id="295" r:id="rId8"/>
    <p:sldId id="297" r:id="rId9"/>
    <p:sldId id="296" r:id="rId10"/>
    <p:sldId id="257" r:id="rId11"/>
    <p:sldId id="289" r:id="rId12"/>
    <p:sldId id="283" r:id="rId13"/>
    <p:sldId id="286" r:id="rId14"/>
    <p:sldId id="287" r:id="rId15"/>
    <p:sldId id="290" r:id="rId16"/>
    <p:sldId id="284" r:id="rId17"/>
    <p:sldId id="291" r:id="rId1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3/17/2016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3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6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7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9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10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11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13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4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pricing strategy?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92796"/>
            <a:ext cx="5616624" cy="42124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094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3140968"/>
            <a:ext cx="7358114" cy="1214446"/>
          </a:xfrm>
        </p:spPr>
        <p:txBody>
          <a:bodyPr>
            <a:noAutofit/>
          </a:bodyPr>
          <a:lstStyle/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Target market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Cost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reach of the media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type of product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amount of information to be conveyed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795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Choice of media? Depends upon…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99592" y="1700808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4" y="270338"/>
            <a:ext cx="8136904" cy="186251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/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Above the line</a:t>
            </a:r>
          </a:p>
          <a:p>
            <a:pPr lvl="2" algn="ctr">
              <a:buFont typeface="Wingdings 2"/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Advertising, TV, Radio, Cinema, Newspapers, Posters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55839" y="3284984"/>
            <a:ext cx="7358114" cy="1214446"/>
          </a:xfrm>
        </p:spPr>
        <p:txBody>
          <a:bodyPr>
            <a:noAutofit/>
          </a:bodyPr>
          <a:lstStyle/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Short term promotions (special offers)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B2B promotion 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Providing information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Where personal selling is required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00" y="22768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Typically used for: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476672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5310" y="198330"/>
            <a:ext cx="7358114" cy="12144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/>
              <a:buNone/>
            </a:pP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62068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Below the line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Public Relations (PR), merchandising,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sponsorship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8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008"/>
            <a:ext cx="9084502" cy="6930008"/>
          </a:xfrm>
        </p:spPr>
      </p:pic>
    </p:spTree>
    <p:extLst>
      <p:ext uri="{BB962C8B-B14F-4D97-AF65-F5344CB8AC3E}">
        <p14:creationId xmlns:p14="http://schemas.microsoft.com/office/powerpoint/2010/main" val="3679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Complete Question 2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Complete Tutor2u marketing quiz</a:t>
            </a:r>
          </a:p>
          <a:p>
            <a:pPr marL="624078" indent="-514350">
              <a:buFont typeface="+mj-lt"/>
              <a:buAutoNum type="arabicPeriod"/>
            </a:pPr>
            <a:endParaRPr lang="en-GB" dirty="0" smtClean="0"/>
          </a:p>
          <a:p>
            <a:pPr marL="109728" indent="0">
              <a:buNone/>
            </a:pPr>
            <a:r>
              <a:rPr lang="en-GB" b="1" dirty="0" smtClean="0"/>
              <a:t>Extension</a:t>
            </a:r>
            <a:r>
              <a:rPr lang="en-GB" dirty="0" smtClean="0"/>
              <a:t>: Complete homework: Common work 2 (Anna Lever)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All questions are in the </a:t>
            </a:r>
            <a:r>
              <a:rPr lang="en-GB" smtClean="0"/>
              <a:t>handout provided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3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pricing strategy?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53027"/>
            <a:ext cx="4464496" cy="41519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698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pricing strategy?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534243" cy="37273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513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pricing strategy?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1481137"/>
            <a:ext cx="5857875" cy="38957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57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75" y="1268760"/>
            <a:ext cx="7418933" cy="41044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122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work 2, see back of handout (Promotion)</a:t>
            </a:r>
          </a:p>
          <a:p>
            <a:endParaRPr lang="en-GB" dirty="0" smtClean="0"/>
          </a:p>
          <a:p>
            <a:r>
              <a:rPr lang="en-GB" dirty="0" smtClean="0"/>
              <a:t>Due 18/03/16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Homework	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2284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The process of communicating with customers or potential customers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provide customers with information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increase sales or market share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give </a:t>
            </a:r>
            <a:r>
              <a:rPr lang="en-US" sz="2600" smtClean="0">
                <a:latin typeface="Calibri" pitchFamily="34" charset="0"/>
              </a:rPr>
              <a:t>products an </a:t>
            </a:r>
            <a:r>
              <a:rPr lang="en-US" sz="2600" dirty="0" smtClean="0">
                <a:latin typeface="Calibri" pitchFamily="34" charset="0"/>
              </a:rPr>
              <a:t>image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establish a corporate image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enable long term planning to take place (life cycles)</a:t>
            </a:r>
            <a:endParaRPr lang="en-US" sz="2600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What is promotion?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8982604" cy="5301208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Stages of promotion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52736"/>
            <a:ext cx="8032406" cy="2090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Above the line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Promotion through independent media which allows a business to reach audience easily</a:t>
            </a:r>
          </a:p>
          <a:p>
            <a:pPr lvl="2" algn="ctr"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e.g. advertising, TV, Radio, Cinema, Newspapers, Posters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Promotion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Below the line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Methods over which a business has direct control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e.g.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ublic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Relations (PR), merchandising,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sponsorship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8" y="3286124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8774A5-6AEA-48CC-8B78-B7BD28E29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5AF948-4B14-4C0D-95D4-0839FFF0AC69}">
  <ds:schemaRefs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CDDF15-C3D2-4D5C-9FE4-BD8E1D913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573</TotalTime>
  <Words>214</Words>
  <Application>Microsoft Office PowerPoint</Application>
  <PresentationFormat>On-screen Show (4:3)</PresentationFormat>
  <Paragraphs>52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What pricing strategy?</vt:lpstr>
      <vt:lpstr>What pricing strategy?</vt:lpstr>
      <vt:lpstr>What pricing strategy?</vt:lpstr>
      <vt:lpstr>What pricing strategy?</vt:lpstr>
      <vt:lpstr>PowerPoint Presentation</vt:lpstr>
      <vt:lpstr>Homework </vt:lpstr>
      <vt:lpstr>What is promotion?</vt:lpstr>
      <vt:lpstr>Stages of promotion</vt:lpstr>
      <vt:lpstr>Promotion</vt:lpstr>
      <vt:lpstr>Choice of media? Depends upon…</vt:lpstr>
      <vt:lpstr>Typically used for:</vt:lpstr>
      <vt:lpstr>PowerPoint Presentation</vt:lpstr>
      <vt:lpstr>PowerPoint Presentation</vt:lpstr>
      <vt:lpstr>Tasks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P’s: PRODUCT</dc:title>
  <dc:creator>ctm</dc:creator>
  <cp:lastModifiedBy>Beverley A Whitlock</cp:lastModifiedBy>
  <cp:revision>38</cp:revision>
  <cp:lastPrinted>2016-03-11T08:30:10Z</cp:lastPrinted>
  <dcterms:created xsi:type="dcterms:W3CDTF">2009-03-16T12:54:52Z</dcterms:created>
  <dcterms:modified xsi:type="dcterms:W3CDTF">2016-03-17T10:04:17Z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