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EC7-67E0-C54F-9D37-BE9AA1DBCC5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3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3168"/>
            <a:ext cx="82295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800" dirty="0" smtClean="0"/>
              <a:t>It can make </a:t>
            </a:r>
            <a:r>
              <a:rPr lang="en-GB" sz="2800" dirty="0"/>
              <a:t>sense to </a:t>
            </a:r>
            <a:r>
              <a:rPr lang="en-GB" sz="2800" dirty="0" smtClean="0"/>
              <a:t>use </a:t>
            </a:r>
            <a:r>
              <a:rPr lang="en-GB" sz="2800" dirty="0"/>
              <a:t>a combination of distribution </a:t>
            </a:r>
            <a:r>
              <a:rPr lang="en-GB" sz="2800" dirty="0" smtClean="0"/>
              <a:t>channels</a:t>
            </a:r>
          </a:p>
          <a:p>
            <a:pPr marL="342900" indent="-342900">
              <a:buFont typeface="Arial"/>
              <a:buChar char="•"/>
            </a:pPr>
            <a:endParaRPr lang="en-GB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 smtClean="0"/>
              <a:t>Apple </a:t>
            </a:r>
            <a:r>
              <a:rPr lang="en-GB" sz="2800" dirty="0"/>
              <a:t>sets up its own </a:t>
            </a:r>
            <a:r>
              <a:rPr lang="en-GB" sz="2800" dirty="0" smtClean="0"/>
              <a:t>shops </a:t>
            </a:r>
            <a:r>
              <a:rPr lang="en-GB" sz="2800" dirty="0"/>
              <a:t>in major cities. It also sells through a huge range of retailers and, of course, has an online </a:t>
            </a:r>
            <a:r>
              <a:rPr lang="en-GB" sz="2800" dirty="0" smtClean="0"/>
              <a:t>presence</a:t>
            </a:r>
          </a:p>
          <a:p>
            <a:pPr marL="342900" indent="-342900">
              <a:buFont typeface="Arial"/>
              <a:buChar char="•"/>
            </a:pPr>
            <a:endParaRPr lang="en-GB" sz="2800" dirty="0" smtClean="0"/>
          </a:p>
          <a:p>
            <a:pPr marL="342900" indent="-342900">
              <a:buFont typeface="Arial"/>
              <a:buChar char="•"/>
            </a:pPr>
            <a:r>
              <a:rPr lang="en-GB" sz="2800" dirty="0" smtClean="0"/>
              <a:t>In </a:t>
            </a:r>
            <a:r>
              <a:rPr lang="en-GB" sz="2800" dirty="0"/>
              <a:t>adopting such a strategy Apple is maximising as many of the advantages as it can from each distribution channel </a:t>
            </a:r>
            <a:r>
              <a:rPr lang="en-GB" sz="2800" dirty="0" smtClean="0"/>
              <a:t>chosen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E2D6"/>
          </a:solidFill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Multi-channel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1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4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EB0ADA-16D2-44BB-83F2-F7A4E9F82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339B2-EB57-422A-8CB7-C09B08CCE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30884-77CA-4305-93E6-74C4354A8FF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Multi-channel distribution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Dyson</dc:creator>
  <cp:lastModifiedBy>David Dyson</cp:lastModifiedBy>
  <cp:revision>4</cp:revision>
  <dcterms:created xsi:type="dcterms:W3CDTF">2016-03-16T18:41:25Z</dcterms:created>
  <dcterms:modified xsi:type="dcterms:W3CDTF">2016-03-17T12:33:54Z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